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2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803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920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50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423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103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692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89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421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05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37F26-8CF3-4FCD-A674-25D03363774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B1B34-332E-4ED4-A08B-4BA5FA484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4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09" t="19961" r="8526" b="25604"/>
          <a:stretch/>
        </p:blipFill>
        <p:spPr bwMode="auto">
          <a:xfrm>
            <a:off x="179512" y="116632"/>
            <a:ext cx="6480720" cy="655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513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76" t="20363" r="4104" b="31250"/>
          <a:stretch/>
        </p:blipFill>
        <p:spPr bwMode="auto">
          <a:xfrm>
            <a:off x="179512" y="188640"/>
            <a:ext cx="8304919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557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43" t="17137" r="4558" b="28225"/>
          <a:stretch/>
        </p:blipFill>
        <p:spPr bwMode="auto">
          <a:xfrm>
            <a:off x="251520" y="188640"/>
            <a:ext cx="7790416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0057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56" t="20161" r="3651" b="43952"/>
          <a:stretch/>
        </p:blipFill>
        <p:spPr bwMode="auto">
          <a:xfrm>
            <a:off x="323528" y="195614"/>
            <a:ext cx="8753693" cy="452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032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BPickering</dc:creator>
  <cp:lastModifiedBy>BPickering</cp:lastModifiedBy>
  <cp:revision>1</cp:revision>
  <dcterms:created xsi:type="dcterms:W3CDTF">2020-11-08T20:45:11Z</dcterms:created>
  <dcterms:modified xsi:type="dcterms:W3CDTF">2020-11-08T20:47:51Z</dcterms:modified>
</cp:coreProperties>
</file>