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4"/>
  </p:notesMasterIdLst>
  <p:sldIdLst>
    <p:sldId id="271" r:id="rId6"/>
    <p:sldId id="410" r:id="rId7"/>
    <p:sldId id="411" r:id="rId8"/>
    <p:sldId id="412" r:id="rId9"/>
    <p:sldId id="414" r:id="rId10"/>
    <p:sldId id="416" r:id="rId11"/>
    <p:sldId id="417" r:id="rId12"/>
    <p:sldId id="418" r:id="rId1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1" d="100"/>
          <a:sy n="71" d="100"/>
        </p:scale>
        <p:origin x="-1212" y="-10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240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Put a digit in the missing spaces to make the statement correct.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4,62 __ ,645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4,623,64 __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there more than one option? Can you find them all?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24096"/>
              </a:xfrm>
              <a:prstGeom prst="rect">
                <a:avLst/>
              </a:prstGeom>
              <a:blipFill>
                <a:blip r:embed="rId3"/>
                <a:stretch>
                  <a:fillRect l="-1590" t="-1800" r="-530" b="-36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025536"/>
              </p:ext>
            </p:extLst>
          </p:nvPr>
        </p:nvGraphicFramePr>
        <p:xfrm>
          <a:off x="10044942" y="1155882"/>
          <a:ext cx="3275272" cy="5205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7896">
                  <a:extLst>
                    <a:ext uri="{9D8B030D-6E8A-4147-A177-3AD203B41FA5}">
                      <a16:colId xmlns:a16="http://schemas.microsoft.com/office/drawing/2014/main" xmlns="" val="960097300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xmlns="" val="2157706856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xmlns="" val="4216994664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xmlns="" val="3198938770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xmlns="" val="592798413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xmlns="" val="2351116226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xmlns="" val="2259783773"/>
                    </a:ext>
                  </a:extLst>
                </a:gridCol>
              </a:tblGrid>
              <a:tr h="260259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M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HTh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TTh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Th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H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T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O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14381472"/>
                  </a:ext>
                </a:extLst>
              </a:tr>
              <a:tr h="260259"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927531377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10095930" y="1463908"/>
            <a:ext cx="71465" cy="7146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has the number 824,650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subtracts forty thousand from her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thinks her new number is 820,650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digit cards and statements to work out my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ten thousands and hundreds have the same digit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hundred thousand digit is double the tens digit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a six-digit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less than six hundred and fifty-five thousand.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this the only possible solution?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688796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589823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90850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91877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92904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193931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094957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draws bar model 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His teacher asks him to draw another where the total is 30,000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B</a:t>
            </a: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 bar B is inaccurate.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1866643"/>
              </p:ext>
            </p:extLst>
          </p:nvPr>
        </p:nvGraphicFramePr>
        <p:xfrm>
          <a:off x="2332368" y="2587368"/>
          <a:ext cx="4781163" cy="9747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6233">
                  <a:extLst>
                    <a:ext uri="{9D8B030D-6E8A-4147-A177-3AD203B41FA5}">
                      <a16:colId xmlns:a16="http://schemas.microsoft.com/office/drawing/2014/main" xmlns="" val="205836823"/>
                    </a:ext>
                  </a:extLst>
                </a:gridCol>
                <a:gridCol w="3824930">
                  <a:extLst>
                    <a:ext uri="{9D8B030D-6E8A-4147-A177-3AD203B41FA5}">
                      <a16:colId xmlns:a16="http://schemas.microsoft.com/office/drawing/2014/main" xmlns="" val="173114038"/>
                    </a:ext>
                  </a:extLst>
                </a:gridCol>
              </a:tblGrid>
              <a:tr h="9491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243197" marR="243197" marT="121599" marB="121599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800" dirty="0"/>
                    </a:p>
                  </a:txBody>
                  <a:tcPr marL="243197" marR="243197" marT="121599" marB="121599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33649168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905945"/>
              </p:ext>
            </p:extLst>
          </p:nvPr>
        </p:nvGraphicFramePr>
        <p:xfrm>
          <a:off x="3317172" y="4095002"/>
          <a:ext cx="4787737" cy="9747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87737">
                  <a:extLst>
                    <a:ext uri="{9D8B030D-6E8A-4147-A177-3AD203B41FA5}">
                      <a16:colId xmlns:a16="http://schemas.microsoft.com/office/drawing/2014/main" xmlns="" val="205836823"/>
                    </a:ext>
                  </a:extLst>
                </a:gridCol>
              </a:tblGrid>
              <a:tr h="974718">
                <a:tc>
                  <a:txBody>
                    <a:bodyPr/>
                    <a:lstStyle/>
                    <a:p>
                      <a:endParaRPr lang="en-GB" sz="3800" dirty="0"/>
                    </a:p>
                  </a:txBody>
                  <a:tcPr marL="195012" marR="195012" marT="97506" marB="97506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36491687"/>
                  </a:ext>
                </a:extLst>
              </a:tr>
            </a:tbl>
          </a:graphicData>
        </a:graphic>
      </p:graphicFrame>
      <p:sp>
        <p:nvSpPr>
          <p:cNvPr id="7" name="Left Brace 6"/>
          <p:cNvSpPr/>
          <p:nvPr/>
        </p:nvSpPr>
        <p:spPr>
          <a:xfrm rot="5400000">
            <a:off x="4579092" y="-59577"/>
            <a:ext cx="285789" cy="4801274"/>
          </a:xfrm>
          <a:prstGeom prst="lef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Brace 7"/>
          <p:cNvSpPr/>
          <p:nvPr/>
        </p:nvSpPr>
        <p:spPr>
          <a:xfrm rot="16200000" flipV="1">
            <a:off x="5596944" y="2870495"/>
            <a:ext cx="228205" cy="4787729"/>
          </a:xfrm>
          <a:prstGeom prst="lef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463686" y="3508993"/>
            <a:ext cx="165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10,000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6266" y="1623239"/>
            <a:ext cx="165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  <a:r>
              <a:rPr lang="en-GB" sz="2800" dirty="0" smtClean="0">
                <a:latin typeface="Gill Sans MT" panose="020B0502020104020203" pitchFamily="34" charset="0"/>
              </a:rPr>
              <a:t>0,000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83518" y="5378462"/>
            <a:ext cx="165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30,000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rounded 2,215,678 to the nearest million and wrote 2,215,000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to Whitney what mistake she has made?</a:t>
            </a:r>
          </a:p>
        </p:txBody>
      </p:sp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	15,987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15,813      15,101      16,101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“My number rounds to 16,000 to the nearest 1,000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”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“My number has one hundred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.”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Jack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“ My number is 15,990 when rounded to the nearest 10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”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“My number is 15,000 when rounded to the nearest 1,000”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work out which child has which card?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01091" y="736899"/>
            <a:ext cx="1153247" cy="49615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13161" y="736899"/>
            <a:ext cx="1153247" cy="49615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825231" y="736899"/>
            <a:ext cx="1153247" cy="49615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337300" y="736899"/>
            <a:ext cx="1153247" cy="49615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company decided to build offices over ground and underground.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ular Callout 8"/>
              <p:cNvSpPr/>
              <p:nvPr/>
            </p:nvSpPr>
            <p:spPr>
              <a:xfrm>
                <a:off x="2258290" y="1939636"/>
                <a:ext cx="3555621" cy="1530841"/>
              </a:xfrm>
              <a:prstGeom prst="wedgeRoundRectCallout">
                <a:avLst>
                  <a:gd name="adj1" fmla="val 66851"/>
                  <a:gd name="adj2" fmla="val 54163"/>
                  <a:gd name="adj3" fmla="val 16667"/>
                </a:avLst>
              </a:prstGeom>
              <a:solidFill>
                <a:schemeClr val="accent1">
                  <a:alpha val="20000"/>
                </a:schemeClr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If we build from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20 to 20, we will have 40 floors.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Rounded Rectangular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8290" y="1939636"/>
                <a:ext cx="3555621" cy="1530841"/>
              </a:xfrm>
              <a:prstGeom prst="wedgeRoundRectCallout">
                <a:avLst>
                  <a:gd name="adj1" fmla="val 66851"/>
                  <a:gd name="adj2" fmla="val 54163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817" y="2705056"/>
            <a:ext cx="2235074" cy="2231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816" y="40786"/>
            <a:ext cx="4365847" cy="69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documentManagement/types"/>
    <ds:schemaRef ds:uri="522d4c35-b548-4432-90ae-af4376e1c4b4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1722</TotalTime>
  <Words>242</Words>
  <Application>Microsoft Office PowerPoint</Application>
  <PresentationFormat>A4 Paper (210x297 mm)</PresentationFormat>
  <Paragraphs>97</Paragraphs>
  <Slides>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user</cp:lastModifiedBy>
  <cp:revision>61</cp:revision>
  <dcterms:created xsi:type="dcterms:W3CDTF">2019-02-04T08:17:32Z</dcterms:created>
  <dcterms:modified xsi:type="dcterms:W3CDTF">2020-10-08T14:57:02Z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