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Tuffy" panose="020B0603060100000000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26" y="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You’re a Dinosaur and You Know It Song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62094" y="646404"/>
            <a:ext cx="609600" cy="609600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/>
        </p:nvSpPr>
        <p:spPr>
          <a:xfrm>
            <a:off x="755650" y="520620"/>
            <a:ext cx="763270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000" dirty="0"/>
              <a:t>You’re a T. rex and you know it, show your claws.</a:t>
            </a:r>
          </a:p>
          <a:p>
            <a:pPr algn="ctr"/>
            <a:r>
              <a:rPr lang="en-GB" sz="2000" dirty="0"/>
              <a:t>You’re a T. rex and you know it, show your claws.</a:t>
            </a:r>
          </a:p>
          <a:p>
            <a:pPr algn="ctr"/>
            <a:r>
              <a:rPr lang="en-GB" sz="2000" dirty="0"/>
              <a:t>You’re a T. rex and you know it and you really want to show it,</a:t>
            </a:r>
          </a:p>
          <a:p>
            <a:pPr algn="ctr"/>
            <a:r>
              <a:rPr lang="en-GB" sz="2000" dirty="0"/>
              <a:t>You’re a T. rex and you know it, show your claws.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2284350"/>
            <a:ext cx="5360565" cy="3846302"/>
          </a:xfrm>
          <a:prstGeom prst="rect">
            <a:avLst/>
          </a:prstGeom>
        </p:spPr>
      </p:pic>
      <p:pic>
        <p:nvPicPr>
          <p:cNvPr id="7" name="Sound Butto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043" y="444509"/>
            <a:ext cx="895827" cy="89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09"/>
    </mc:Choice>
    <mc:Fallback xmlns="">
      <p:transition spd="slow" advTm="19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17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/>
        </p:nvSpPr>
        <p:spPr>
          <a:xfrm>
            <a:off x="755650" y="520620"/>
            <a:ext cx="763270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000" dirty="0"/>
              <a:t>You’re a Pterodactyl flying, flap your wings.</a:t>
            </a:r>
          </a:p>
          <a:p>
            <a:pPr algn="ctr"/>
            <a:r>
              <a:rPr lang="en-GB" sz="2000" dirty="0"/>
              <a:t>You’re a Pterodactyl flying, flap your wings.</a:t>
            </a:r>
          </a:p>
          <a:p>
            <a:pPr algn="ctr"/>
            <a:r>
              <a:rPr lang="en-GB" sz="2000" dirty="0"/>
              <a:t>You’re a Pterodactyl flying, and you’re soaring and skydiving,</a:t>
            </a:r>
          </a:p>
          <a:p>
            <a:pPr algn="ctr"/>
            <a:r>
              <a:rPr lang="en-GB" sz="2000" dirty="0"/>
              <a:t>You’re a Pterodactyl flying, flap your wings.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1" y="2255230"/>
            <a:ext cx="5796793" cy="376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3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18"/>
    </mc:Choice>
    <mc:Fallback xmlns="">
      <p:transition spd="slow" advTm="1861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/>
        </p:nvSpPr>
        <p:spPr>
          <a:xfrm>
            <a:off x="755650" y="520620"/>
            <a:ext cx="763270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000" dirty="0"/>
              <a:t>You’re a tall Apatosaurus, stretch your neck.</a:t>
            </a:r>
          </a:p>
          <a:p>
            <a:pPr algn="ctr"/>
            <a:r>
              <a:rPr lang="en-GB" sz="2000" dirty="0"/>
              <a:t>You’re a tall Apatosaurus, stretch your neck.</a:t>
            </a:r>
          </a:p>
          <a:p>
            <a:pPr algn="ctr"/>
            <a:r>
              <a:rPr lang="en-GB" sz="2000" dirty="0"/>
              <a:t>You’re a tall Apatosaurus, and you want to be the tallest,</a:t>
            </a:r>
          </a:p>
          <a:p>
            <a:pPr algn="ctr"/>
            <a:r>
              <a:rPr lang="en-GB" sz="2000" dirty="0"/>
              <a:t>You’re a tall Apatosaurus, stretch your neck.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264" y="2574291"/>
            <a:ext cx="6803472" cy="311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8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65"/>
    </mc:Choice>
    <mc:Fallback xmlns="">
      <p:transition spd="slow" advTm="1796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/>
        </p:nvSpPr>
        <p:spPr>
          <a:xfrm>
            <a:off x="755650" y="520620"/>
            <a:ext cx="763270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000" dirty="0"/>
              <a:t>You’re a Stegosaurus fighting, crash your plates.</a:t>
            </a:r>
          </a:p>
          <a:p>
            <a:pPr algn="ctr"/>
            <a:r>
              <a:rPr lang="en-GB" sz="2000" dirty="0"/>
              <a:t>You’re a Stegosaurus fighting, crash your plates.</a:t>
            </a:r>
          </a:p>
          <a:p>
            <a:pPr algn="ctr"/>
            <a:r>
              <a:rPr lang="en-GB" sz="2000" dirty="0"/>
              <a:t>You’re a Stegosaurus fighting, and you want to be so frightening,</a:t>
            </a:r>
          </a:p>
          <a:p>
            <a:pPr algn="ctr"/>
            <a:r>
              <a:rPr lang="en-GB" sz="2000" dirty="0"/>
              <a:t>You’re a Stegosaurus fighting, crash your plates.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20" y="2280256"/>
            <a:ext cx="6736360" cy="357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80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4"/>
    </mc:Choice>
    <mc:Fallback xmlns="">
      <p:transition spd="slow" advTm="1788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/>
        </p:nvSpPr>
        <p:spPr>
          <a:xfrm>
            <a:off x="755650" y="520620"/>
            <a:ext cx="763270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000" dirty="0"/>
              <a:t>You’re a hungry Triceratops, raise your horns.</a:t>
            </a:r>
          </a:p>
          <a:p>
            <a:pPr algn="ctr"/>
            <a:r>
              <a:rPr lang="en-GB" sz="2000" dirty="0"/>
              <a:t>You’re a hungry Triceratops, raise your horns.</a:t>
            </a:r>
          </a:p>
          <a:p>
            <a:pPr algn="ctr"/>
            <a:r>
              <a:rPr lang="en-GB" sz="2000" dirty="0"/>
              <a:t>You’re a hungry Triceratops, and you’re grazing just never stops,</a:t>
            </a:r>
          </a:p>
          <a:p>
            <a:pPr algn="ctr"/>
            <a:r>
              <a:rPr lang="en-GB" sz="2000" dirty="0"/>
              <a:t>You’re a hungry Triceratops, raise your horns.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93918"/>
            <a:ext cx="7508147" cy="350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3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97"/>
    </mc:Choice>
    <mc:Fallback xmlns="">
      <p:transition spd="slow" advTm="1919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4"/>
    </mc:Choice>
    <mc:Fallback xmlns="">
      <p:transition spd="slow" advTm="5914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</TotalTime>
  <Words>301</Words>
  <Application>Microsoft Office PowerPoint</Application>
  <PresentationFormat>On-screen Show (4:3)</PresentationFormat>
  <Paragraphs>26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Tuffy</vt:lpstr>
      <vt:lpstr>Calibri</vt:lpstr>
      <vt:lpstr>Twinkl SemiBold</vt:lpstr>
      <vt:lpstr>Sassoon Infant Rg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 Twinkl</dc:creator>
  <cp:lastModifiedBy>Bethany Whyley</cp:lastModifiedBy>
  <cp:revision>4</cp:revision>
  <dcterms:created xsi:type="dcterms:W3CDTF">2017-02-16T12:03:46Z</dcterms:created>
  <dcterms:modified xsi:type="dcterms:W3CDTF">2020-05-16T13:59:07Z</dcterms:modified>
</cp:coreProperties>
</file>