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A8BEC-9B0C-484E-A947-BEF054371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460781-9696-4B8E-AFAF-D07B68D52A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692D0-56FA-4799-B7EE-AB0F3B21C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9F3FA0-81C6-48C6-922C-708D0F6F9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5E367-AAFF-4977-85F5-8E2987171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958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7BB1B1-8146-4CC4-812A-2D1D81293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D417C-6450-423D-A293-74E010E51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9AB3C-FB34-4194-A409-AB4D6F38F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A0A9D-1535-418D-9A33-C8718DD02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892C3-EC5E-4802-8882-28D3C2686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138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F4DFF-74EF-483A-A182-27400C812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49E946-B6D0-445E-A0B1-BA9214AE8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4BA4B-60FA-4B28-9746-6B71D3333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0EEAA-4215-4B9F-BBE7-84DC19544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135C-5573-4150-A7BD-4A37BB759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34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380050-1D99-4293-B588-454C254F9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660E0-AE92-4137-9336-8715E7639F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D8036D-0533-44AA-BA9A-C9B68EF343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7B6B71-5B45-405F-89F6-13347194A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EA219-80B0-4DF8-84CB-90CF7B416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02235-6D6D-4AA5-A6F9-72F38223A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97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4DAB8-0423-41F7-89C2-F31700676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7863DA-62B6-4C90-9614-3D4188AB0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F11607-EFAF-419B-AF53-760E6391C1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61CEE9-BB1F-4555-B28F-839713D4CA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8413A1-53B1-4D18-9BAA-0769F3717B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C14285-6331-4B44-B53B-99DF4FB43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CA84C2-A25C-49B8-9BFF-D9A650F83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9AB979-538D-47C6-9412-5DBAA8D3F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869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BD3D12-322D-48A1-81DE-F6AEF5021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A554B7-6D53-4804-882C-829D6D7C1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4D215F-18AF-4D28-9437-C914038CD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D88C8A-0D4E-4EDC-A269-E38D0C513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416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5366A6-4D48-4E6C-A7A7-440E711B8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C9DAE1-D756-4BD6-A2CA-A95F0C663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662C77-2190-4468-99FB-58D53EF50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00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3D820-3BD1-40B1-8203-7CC734A55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F5ED49-8741-4B34-8A07-FEA8B525A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C344FE-5295-4073-A75B-0A53C6677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0FC882-CB7C-4029-AF8B-CB8AC18F6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FE2C3F-4630-4222-A12B-D9265BF90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8F794-E6FF-4D41-8F83-D1CCC435B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258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BF8949-ADDD-4DFA-9F41-ED67357B7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B03519-DAA6-48AD-B516-B4106F7D86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D92446-7E21-40D4-8318-212276573D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1838E-1240-4AA1-A6EC-4455276F0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DEB555-6CF8-4C91-91A0-814B7C929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2A4F32-2F4C-4599-BDA5-4C64428C8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650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04524-9AEE-4DC5-B434-D4F49BAA8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AFF65E-CB93-4BE9-81B7-EA4FB491D4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1A787E-6855-4C2F-A659-CB230AB08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E9A4EF-3C89-44BD-8DB4-D7C0B4386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75967B-974D-4DCB-8152-46AB4CCB7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842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C2697A-2CB7-422D-A403-D43279CD04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222D88-CBDF-4A75-8E9D-817F8F477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A9005F-3B17-40E5-9B43-638A2A89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80975-60F9-4161-A285-C66A03159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AD373F-C160-4B96-9C62-E1BBEE7D8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50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9C44EF-C338-462F-B69D-21D3BC93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5FF1A-885F-4B73-99BB-DE7D47588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A3E2D-8BA2-4C72-8931-C373468B60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4F511-A838-4D69-9FE3-3DF30B179B18}" type="datetimeFigureOut">
              <a:rPr lang="en-GB" smtClean="0"/>
              <a:t>07/11/2020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2B36A-1F43-4E88-BE6A-FFFA529C8E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A539B-379F-4590-A3E1-50B23A28D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07E48-AFB2-4023-8687-1AD864D2BD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68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F8AED3-8827-4270-B48F-086A96539C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3" t="10096" r="27185" b="9127"/>
          <a:stretch/>
        </p:blipFill>
        <p:spPr>
          <a:xfrm>
            <a:off x="3160450" y="118471"/>
            <a:ext cx="6516210" cy="6495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74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339FEE-51FC-488B-862B-C2849B1CFC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9" t="10227" r="4248" b="9256"/>
          <a:stretch/>
        </p:blipFill>
        <p:spPr>
          <a:xfrm>
            <a:off x="131191" y="472736"/>
            <a:ext cx="11929618" cy="591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09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A14782-F395-4FF4-BA6A-C4F7D5C1D7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9" t="10356" r="4684" b="9256"/>
          <a:stretch/>
        </p:blipFill>
        <p:spPr>
          <a:xfrm>
            <a:off x="60872" y="523783"/>
            <a:ext cx="12070256" cy="600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397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558B19-F40D-473F-A334-A0B7AA8BE9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1" t="10096" r="4321" b="8868"/>
          <a:stretch/>
        </p:blipFill>
        <p:spPr>
          <a:xfrm>
            <a:off x="88776" y="532659"/>
            <a:ext cx="12012195" cy="600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450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651C9B-C1A5-4A19-A992-04FFD1D4BA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9" t="10356" r="4466" b="8868"/>
          <a:stretch/>
        </p:blipFill>
        <p:spPr>
          <a:xfrm>
            <a:off x="115409" y="497150"/>
            <a:ext cx="11869445" cy="591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002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2CACAA6-49F3-4BEE-9F55-01DAF16FCB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14" t="10227" r="4394" b="8996"/>
          <a:stretch/>
        </p:blipFill>
        <p:spPr>
          <a:xfrm>
            <a:off x="97655" y="488271"/>
            <a:ext cx="12002609" cy="598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54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5BBA3F-52C7-49B1-8B51-0292E64F23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14" t="10227" r="4394" b="8996"/>
          <a:stretch/>
        </p:blipFill>
        <p:spPr>
          <a:xfrm>
            <a:off x="71022" y="390618"/>
            <a:ext cx="12031460" cy="600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365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3E3B55-333F-40D3-B1ED-D955EB933D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2" t="10486" r="4611" b="8738"/>
          <a:stretch/>
        </p:blipFill>
        <p:spPr>
          <a:xfrm>
            <a:off x="79899" y="417250"/>
            <a:ext cx="11905608" cy="594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856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FD16D2-7CFE-475A-BAE0-EE41CCF32D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9" t="10616" r="4611" b="8867"/>
          <a:stretch/>
        </p:blipFill>
        <p:spPr>
          <a:xfrm>
            <a:off x="79898" y="328473"/>
            <a:ext cx="11846407" cy="589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213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42869C-6816-484E-BD7F-FCDC1CCDBA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9" t="10486" r="4466" b="8996"/>
          <a:stretch/>
        </p:blipFill>
        <p:spPr>
          <a:xfrm>
            <a:off x="71022" y="452761"/>
            <a:ext cx="12008316" cy="596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261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F9C11C-1226-47B5-93E6-FDDF5FFC24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60" t="10356" r="4394" b="8738"/>
          <a:stretch/>
        </p:blipFill>
        <p:spPr>
          <a:xfrm>
            <a:off x="71021" y="435006"/>
            <a:ext cx="12028491" cy="601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189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72A071-FB4D-4F20-9261-E8F84E0C8C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69" t="10356" r="4684" b="9256"/>
          <a:stretch/>
        </p:blipFill>
        <p:spPr>
          <a:xfrm>
            <a:off x="71022" y="426129"/>
            <a:ext cx="12052400" cy="599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082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553F66-2891-4AF3-A88E-8C5A6370EB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2" t="10356" r="4466" b="8868"/>
          <a:stretch/>
        </p:blipFill>
        <p:spPr>
          <a:xfrm>
            <a:off x="62144" y="452761"/>
            <a:ext cx="12067058" cy="601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513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Papworth</dc:creator>
  <cp:lastModifiedBy>Miss Papworth</cp:lastModifiedBy>
  <cp:revision>2</cp:revision>
  <dcterms:created xsi:type="dcterms:W3CDTF">2020-11-07T15:19:40Z</dcterms:created>
  <dcterms:modified xsi:type="dcterms:W3CDTF">2020-11-07T15:23:45Z</dcterms:modified>
</cp:coreProperties>
</file>