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069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94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25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983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820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366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0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317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34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88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8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F18CA-04B1-4DC2-AE96-53A1C59909B4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6CDF5-A451-41E9-9A9C-45B21B9B7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668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63" t="20363" r="9659" b="18347"/>
          <a:stretch/>
        </p:blipFill>
        <p:spPr bwMode="auto">
          <a:xfrm>
            <a:off x="179512" y="260648"/>
            <a:ext cx="3731343" cy="4483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37" t="19960" r="5918" b="33467"/>
          <a:stretch/>
        </p:blipFill>
        <p:spPr bwMode="auto">
          <a:xfrm>
            <a:off x="4067944" y="329567"/>
            <a:ext cx="4468761" cy="340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27348" y="3977625"/>
            <a:ext cx="268676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00" b="1" dirty="0" smtClean="0"/>
              <a:t>Pablo Picasso</a:t>
            </a:r>
            <a:endParaRPr lang="en-GB" sz="3500" b="1" dirty="0"/>
          </a:p>
        </p:txBody>
      </p:sp>
    </p:spTree>
    <p:extLst>
      <p:ext uri="{BB962C8B-B14F-4D97-AF65-F5344CB8AC3E}">
        <p14:creationId xmlns:p14="http://schemas.microsoft.com/office/powerpoint/2010/main" val="1451063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03" t="17742" r="9885" b="21372"/>
          <a:stretch/>
        </p:blipFill>
        <p:spPr bwMode="auto">
          <a:xfrm>
            <a:off x="179512" y="168957"/>
            <a:ext cx="2880320" cy="350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98" t="18894" r="6103" b="23606"/>
          <a:stretch/>
        </p:blipFill>
        <p:spPr bwMode="auto">
          <a:xfrm>
            <a:off x="3419872" y="182135"/>
            <a:ext cx="4501662" cy="4206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50" t="20240" r="9455" b="18221"/>
          <a:stretch/>
        </p:blipFill>
        <p:spPr bwMode="auto">
          <a:xfrm>
            <a:off x="899592" y="3951351"/>
            <a:ext cx="2338731" cy="290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7594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90" t="17540" r="7278" b="24395"/>
          <a:stretch/>
        </p:blipFill>
        <p:spPr bwMode="auto">
          <a:xfrm>
            <a:off x="251520" y="258641"/>
            <a:ext cx="6192688" cy="621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4316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56" t="20968" r="3991" b="26008"/>
          <a:stretch/>
        </p:blipFill>
        <p:spPr bwMode="auto">
          <a:xfrm>
            <a:off x="179512" y="188640"/>
            <a:ext cx="3267739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17" t="20433" r="5238" b="31298"/>
          <a:stretch/>
        </p:blipFill>
        <p:spPr bwMode="auto">
          <a:xfrm>
            <a:off x="3923928" y="404664"/>
            <a:ext cx="4754880" cy="3530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28" t="20240" r="3940" b="26683"/>
          <a:stretch/>
        </p:blipFill>
        <p:spPr bwMode="auto">
          <a:xfrm>
            <a:off x="373832" y="3777607"/>
            <a:ext cx="3550096" cy="271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20072" y="4725144"/>
            <a:ext cx="2133918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00" b="1" dirty="0" smtClean="0"/>
              <a:t>Mondrian </a:t>
            </a:r>
            <a:endParaRPr lang="en-GB" sz="3500" b="1" dirty="0"/>
          </a:p>
        </p:txBody>
      </p:sp>
    </p:spTree>
    <p:extLst>
      <p:ext uri="{BB962C8B-B14F-4D97-AF65-F5344CB8AC3E}">
        <p14:creationId xmlns:p14="http://schemas.microsoft.com/office/powerpoint/2010/main" val="3622517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43" t="21775" r="6031" b="18145"/>
          <a:stretch/>
        </p:blipFill>
        <p:spPr bwMode="auto">
          <a:xfrm>
            <a:off x="95863" y="260648"/>
            <a:ext cx="6708385" cy="6469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8933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</Words>
  <Application>Microsoft Office PowerPoint</Application>
  <PresentationFormat>On-screen Show 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BPickering</dc:creator>
  <cp:lastModifiedBy>BPickering</cp:lastModifiedBy>
  <cp:revision>1</cp:revision>
  <dcterms:created xsi:type="dcterms:W3CDTF">2020-12-10T17:42:06Z</dcterms:created>
  <dcterms:modified xsi:type="dcterms:W3CDTF">2020-12-13T14:57:53Z</dcterms:modified>
</cp:coreProperties>
</file>