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518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147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580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553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903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418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017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234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313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447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7720-B942-4A7C-97BD-41F583ABBFC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394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A7720-B942-4A7C-97BD-41F583ABBFC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00A45-A208-41D5-BC1F-5F39F6EF6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36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7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433" y="32033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Week 3 – 21.09.20</a:t>
            </a:r>
            <a:endParaRPr lang="en-GB" sz="28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77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Gathering vocabulary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520788"/>
            <a:ext cx="6183277" cy="3672408"/>
          </a:xfrm>
        </p:spPr>
        <p:txBody>
          <a:bodyPr>
            <a:normAutofit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Take a close look at the picture.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What can you see?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Write a list of the items that you can see.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Year 2: remember to </a:t>
            </a:r>
            <a:endParaRPr lang="en-GB" dirty="0" smtClean="0"/>
          </a:p>
          <a:p>
            <a:pPr algn="l"/>
            <a:r>
              <a:rPr lang="en-GB" dirty="0" smtClean="0"/>
              <a:t>	include </a:t>
            </a:r>
            <a:r>
              <a:rPr lang="en-GB" dirty="0" smtClean="0"/>
              <a:t>adjectives, </a:t>
            </a:r>
            <a:endParaRPr lang="en-GB" dirty="0" smtClean="0"/>
          </a:p>
          <a:p>
            <a:pPr algn="l"/>
            <a:r>
              <a:rPr lang="en-GB" dirty="0"/>
              <a:t>	</a:t>
            </a:r>
            <a:r>
              <a:rPr lang="en-GB" dirty="0" smtClean="0"/>
              <a:t>e.g</a:t>
            </a:r>
            <a:r>
              <a:rPr lang="en-GB" dirty="0" smtClean="0"/>
              <a:t>. green tree.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56992"/>
            <a:ext cx="4410294" cy="328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964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Gathering vocabulary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412776"/>
            <a:ext cx="8730774" cy="5040560"/>
          </a:xfrm>
        </p:spPr>
        <p:txBody>
          <a:bodyPr>
            <a:normAutofit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Take a close look at the picture.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Imagine you are in the picture.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What can you hear?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Write a list of the </a:t>
            </a:r>
            <a:endParaRPr lang="en-GB" dirty="0" smtClean="0"/>
          </a:p>
          <a:p>
            <a:pPr algn="l"/>
            <a:r>
              <a:rPr lang="en-GB" dirty="0"/>
              <a:t>	</a:t>
            </a:r>
            <a:r>
              <a:rPr lang="en-GB" dirty="0" smtClean="0"/>
              <a:t>items </a:t>
            </a:r>
            <a:r>
              <a:rPr lang="en-GB" dirty="0" smtClean="0"/>
              <a:t>that you can </a:t>
            </a:r>
            <a:endParaRPr lang="en-GB" dirty="0" smtClean="0"/>
          </a:p>
          <a:p>
            <a:pPr algn="l"/>
            <a:r>
              <a:rPr lang="en-GB" dirty="0"/>
              <a:t>	</a:t>
            </a:r>
            <a:r>
              <a:rPr lang="en-GB" dirty="0" smtClean="0"/>
              <a:t>hear</a:t>
            </a:r>
            <a:r>
              <a:rPr lang="en-GB" dirty="0" smtClean="0"/>
              <a:t>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Year 2: remember to </a:t>
            </a:r>
            <a:endParaRPr lang="en-GB" dirty="0" smtClean="0"/>
          </a:p>
          <a:p>
            <a:pPr algn="l"/>
            <a:r>
              <a:rPr lang="en-GB" dirty="0"/>
              <a:t>	</a:t>
            </a:r>
            <a:r>
              <a:rPr lang="en-GB" dirty="0" smtClean="0"/>
              <a:t>include </a:t>
            </a:r>
            <a:r>
              <a:rPr lang="en-GB" dirty="0" smtClean="0"/>
              <a:t>adjectives, </a:t>
            </a:r>
            <a:endParaRPr lang="en-GB" dirty="0" smtClean="0"/>
          </a:p>
          <a:p>
            <a:pPr algn="l"/>
            <a:r>
              <a:rPr lang="en-GB" dirty="0"/>
              <a:t>	</a:t>
            </a:r>
            <a:r>
              <a:rPr lang="en-GB" dirty="0" smtClean="0"/>
              <a:t>e.g</a:t>
            </a:r>
            <a:r>
              <a:rPr lang="en-GB" dirty="0" smtClean="0"/>
              <a:t>. rustling leaves.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56992"/>
            <a:ext cx="4410294" cy="328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490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Time to write!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772816"/>
            <a:ext cx="7920880" cy="4392488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Using the vocabulary that you have gathered, we would now like you to turn your words into sentences.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Remember: capital letters, finger spaces, full stops, sound out words carefully.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Year 1: We would like 4 sentences altogether.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Year 2: We would like at least 8 sentences. Remember to use adjectives and join your sentences using ‘and’.</a:t>
            </a:r>
          </a:p>
        </p:txBody>
      </p:sp>
    </p:spTree>
    <p:extLst>
      <p:ext uri="{BB962C8B-B14F-4D97-AF65-F5344CB8AC3E}">
        <p14:creationId xmlns:p14="http://schemas.microsoft.com/office/powerpoint/2010/main" val="425274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Time to draw!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772816"/>
            <a:ext cx="7920880" cy="4392488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Now take another look at the painting by George Seurat.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We would like you to have a go at drawing the painting yourself, using only your pencil.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You can either draw a small section of the painting or draw the whole painting.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We can’t wait to see your art work.</a:t>
            </a:r>
          </a:p>
        </p:txBody>
      </p:sp>
    </p:spTree>
    <p:extLst>
      <p:ext uri="{BB962C8B-B14F-4D97-AF65-F5344CB8AC3E}">
        <p14:creationId xmlns:p14="http://schemas.microsoft.com/office/powerpoint/2010/main" val="86055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Time to paint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772816"/>
            <a:ext cx="7920880" cy="4392488"/>
          </a:xfrm>
        </p:spPr>
        <p:txBody>
          <a:bodyPr>
            <a:normAutofit fontScale="925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George Seurat is famous for pointillism: where you fill space with a series of dots.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We would like you create a rainbow using pointillism.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You can use the template attached or go free-hand!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You can use felt </a:t>
            </a:r>
            <a:r>
              <a:rPr lang="en-GB" smtClean="0"/>
              <a:t>tip pens or paints.</a:t>
            </a:r>
            <a:endParaRPr lang="en-GB" dirty="0" smtClean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We can’t wait to see your pointillism rainbows.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96" b="13674"/>
          <a:stretch/>
        </p:blipFill>
        <p:spPr bwMode="auto">
          <a:xfrm>
            <a:off x="323528" y="188640"/>
            <a:ext cx="2232249" cy="1389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707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252</Words>
  <Application>Microsoft Office PowerPoint</Application>
  <PresentationFormat>On-screen Show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Gathering vocabulary </vt:lpstr>
      <vt:lpstr>Gathering vocabulary </vt:lpstr>
      <vt:lpstr>Time to write!</vt:lpstr>
      <vt:lpstr>Time to draw!</vt:lpstr>
      <vt:lpstr>Time to paint</vt:lpstr>
    </vt:vector>
  </TitlesOfParts>
  <Company>Snaith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Gathering vocabulary </dc:title>
  <dc:creator>VClarkson</dc:creator>
  <cp:lastModifiedBy>VClarkson</cp:lastModifiedBy>
  <cp:revision>6</cp:revision>
  <dcterms:created xsi:type="dcterms:W3CDTF">2020-09-20T10:40:59Z</dcterms:created>
  <dcterms:modified xsi:type="dcterms:W3CDTF">2020-09-20T13:36:04Z</dcterms:modified>
</cp:coreProperties>
</file>