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When all the cows were sleeping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the sun had gone to bed,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Up jumped the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this is what he said…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2B62EE-5A59-494A-9835-77E8EBA06D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76" t="31621"/>
          <a:stretch/>
        </p:blipFill>
        <p:spPr>
          <a:xfrm>
            <a:off x="4123425" y="2855343"/>
            <a:ext cx="4649029" cy="36974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AF88BC-FDC3-45E6-82F4-CBEDFEA0E8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830" b="70573"/>
          <a:stretch/>
        </p:blipFill>
        <p:spPr>
          <a:xfrm>
            <a:off x="138022" y="154131"/>
            <a:ext cx="1915064" cy="145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“I’m a dingle-dangle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with a flippy-floppy hat.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I can shake my hands like this,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shake my feet like that.”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034FE-72D3-4A10-8B79-059F217375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28" y="3890513"/>
            <a:ext cx="2462143" cy="279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43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When all the hens were roosting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the moon behind the cloud,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Up jumped the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shouted very loud…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3B78F9-3E2C-43DA-B138-436372B9F6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3" r="58794"/>
          <a:stretch/>
        </p:blipFill>
        <p:spPr>
          <a:xfrm>
            <a:off x="284672" y="2932981"/>
            <a:ext cx="2829464" cy="37708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F89138-AD4B-486C-ABE7-1B84F3EC1A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55" b="64705"/>
          <a:stretch/>
        </p:blipFill>
        <p:spPr>
          <a:xfrm>
            <a:off x="6901131" y="154132"/>
            <a:ext cx="2104844" cy="149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095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“I’m a dingle-dangle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with a flippy-floppy hat.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I can shake my hands like this,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shake my feet like that.”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034FE-72D3-4A10-8B79-059F217375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28" y="3890513"/>
            <a:ext cx="2462143" cy="279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83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009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When the dogs were in the kennel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the doves were in the loft,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Up jumped the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whispered very soft…</a:t>
            </a:r>
          </a:p>
          <a:p>
            <a:pPr algn="ctr">
              <a:lnSpc>
                <a:spcPct val="150000"/>
              </a:lnSpc>
            </a:pPr>
            <a:endParaRPr lang="en-GB" sz="4000" baseline="30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8C91F2-91B2-42D5-B887-9C71C2F7E8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95" t="18177"/>
          <a:stretch/>
        </p:blipFill>
        <p:spPr>
          <a:xfrm>
            <a:off x="6047116" y="3010618"/>
            <a:ext cx="2829463" cy="36501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E69ACD-DAC1-4C6C-9FFE-FE0F0287FA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792" b="76471"/>
          <a:stretch/>
        </p:blipFill>
        <p:spPr>
          <a:xfrm>
            <a:off x="327806" y="310635"/>
            <a:ext cx="1572148" cy="104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049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58671"/>
            <a:ext cx="7632700" cy="3282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aseline="30000" dirty="0"/>
              <a:t>“I’m a dingle-dangle scarecrow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with a flippy-floppy hat.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I can shake my hands like this,</a:t>
            </a:r>
          </a:p>
          <a:p>
            <a:pPr algn="ctr">
              <a:lnSpc>
                <a:spcPct val="150000"/>
              </a:lnSpc>
            </a:pPr>
            <a:r>
              <a:rPr lang="en-GB" sz="4000" baseline="30000" dirty="0"/>
              <a:t>and shake my feet like that.”</a:t>
            </a:r>
          </a:p>
          <a:p>
            <a:pPr algn="ctr">
              <a:lnSpc>
                <a:spcPct val="150000"/>
              </a:lnSpc>
            </a:pPr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034FE-72D3-4A10-8B79-059F2173751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28" y="3890513"/>
            <a:ext cx="2462143" cy="279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31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</TotalTime>
  <Words>146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Twinkl SemiBold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Lucy Swift</dc:creator>
  <cp:lastModifiedBy>Stacey Hyland</cp:lastModifiedBy>
  <cp:revision>3</cp:revision>
  <dcterms:created xsi:type="dcterms:W3CDTF">2018-05-09T12:23:13Z</dcterms:created>
  <dcterms:modified xsi:type="dcterms:W3CDTF">2020-10-12T07:37:29Z</dcterms:modified>
</cp:coreProperties>
</file>