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C7749-ABF1-4E3B-B9F2-309D64AB30FD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BBE6-A9F9-408B-99B9-75792D85E7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455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C7749-ABF1-4E3B-B9F2-309D64AB30FD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BBE6-A9F9-408B-99B9-75792D85E7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138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C7749-ABF1-4E3B-B9F2-309D64AB30FD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BBE6-A9F9-408B-99B9-75792D85E7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767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C7749-ABF1-4E3B-B9F2-309D64AB30FD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BBE6-A9F9-408B-99B9-75792D85E7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991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C7749-ABF1-4E3B-B9F2-309D64AB30FD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BBE6-A9F9-408B-99B9-75792D85E7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560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C7749-ABF1-4E3B-B9F2-309D64AB30FD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BBE6-A9F9-408B-99B9-75792D85E7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486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C7749-ABF1-4E3B-B9F2-309D64AB30FD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BBE6-A9F9-408B-99B9-75792D85E7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182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C7749-ABF1-4E3B-B9F2-309D64AB30FD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BBE6-A9F9-408B-99B9-75792D85E7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518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C7749-ABF1-4E3B-B9F2-309D64AB30FD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BBE6-A9F9-408B-99B9-75792D85E7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304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C7749-ABF1-4E3B-B9F2-309D64AB30FD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BBE6-A9F9-408B-99B9-75792D85E7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057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C7749-ABF1-4E3B-B9F2-309D64AB30FD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BBE6-A9F9-408B-99B9-75792D85E7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465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C7749-ABF1-4E3B-B9F2-309D64AB30FD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ABBE6-A9F9-408B-99B9-75792D85E7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126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7900" y="260648"/>
            <a:ext cx="6119111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b="1" u="sng" dirty="0" smtClean="0"/>
              <a:t>Salt dough Christmas decorations</a:t>
            </a:r>
          </a:p>
          <a:p>
            <a:endParaRPr lang="en-GB" sz="3000" b="1" u="sng" dirty="0" smtClean="0"/>
          </a:p>
          <a:p>
            <a:r>
              <a:rPr lang="en-GB" sz="3000" b="1" u="sng" dirty="0" smtClean="0"/>
              <a:t>Ingredients</a:t>
            </a:r>
          </a:p>
          <a:p>
            <a:r>
              <a:rPr lang="en-GB" sz="3000" dirty="0" smtClean="0"/>
              <a:t>1 cupful of plain flour (about 250g)</a:t>
            </a:r>
          </a:p>
          <a:p>
            <a:r>
              <a:rPr lang="en-GB" sz="3000" dirty="0" smtClean="0"/>
              <a:t>half a cupful of table salt (about 125g)</a:t>
            </a:r>
          </a:p>
          <a:p>
            <a:r>
              <a:rPr lang="en-GB" sz="3000" dirty="0" smtClean="0"/>
              <a:t>half a cupful of water (about 125ml)</a:t>
            </a:r>
          </a:p>
          <a:p>
            <a:endParaRPr lang="en-GB" sz="3000" dirty="0"/>
          </a:p>
          <a:p>
            <a:r>
              <a:rPr lang="en-GB" sz="3000" b="1" u="sng" dirty="0" smtClean="0"/>
              <a:t>Method</a:t>
            </a:r>
          </a:p>
          <a:p>
            <a:endParaRPr lang="en-GB" sz="30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7054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7900" y="260648"/>
            <a:ext cx="8837484" cy="64325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b="1" u="sng" dirty="0" smtClean="0"/>
              <a:t>Salt dough Christmas decorations</a:t>
            </a:r>
          </a:p>
          <a:p>
            <a:r>
              <a:rPr lang="en-GB" sz="3000" b="1" u="sng" dirty="0" smtClean="0"/>
              <a:t>Method</a:t>
            </a:r>
          </a:p>
          <a:p>
            <a:pPr marL="514350" indent="-514350">
              <a:buAutoNum type="arabicPeriod"/>
            </a:pPr>
            <a:r>
              <a:rPr lang="en-GB" sz="3200" dirty="0" smtClean="0"/>
              <a:t>Preheat </a:t>
            </a:r>
            <a:r>
              <a:rPr lang="en-GB" sz="3200" dirty="0"/>
              <a:t>the oven to its lowest setting and line a </a:t>
            </a:r>
            <a:endParaRPr lang="en-GB" sz="3200" dirty="0" smtClean="0"/>
          </a:p>
          <a:p>
            <a:r>
              <a:rPr lang="en-GB" sz="3200" dirty="0" smtClean="0"/>
              <a:t>baking </a:t>
            </a:r>
            <a:r>
              <a:rPr lang="en-GB" sz="3200" dirty="0"/>
              <a:t>sheet with baking parchment.</a:t>
            </a:r>
          </a:p>
          <a:p>
            <a:r>
              <a:rPr lang="en-GB" sz="3200" dirty="0"/>
              <a:t>2. Mix the flour and salt in a large bowl. Add the </a:t>
            </a:r>
            <a:endParaRPr lang="en-GB" sz="3200" dirty="0" smtClean="0"/>
          </a:p>
          <a:p>
            <a:r>
              <a:rPr lang="en-GB" sz="3200" dirty="0" smtClean="0"/>
              <a:t>water </a:t>
            </a:r>
            <a:r>
              <a:rPr lang="en-GB" sz="3200" dirty="0"/>
              <a:t>and stir until it comes together into a ball.</a:t>
            </a:r>
          </a:p>
          <a:p>
            <a:r>
              <a:rPr lang="en-GB" sz="3200" dirty="0"/>
              <a:t>3. Transfer the dough to a floured work surface </a:t>
            </a:r>
          </a:p>
          <a:p>
            <a:r>
              <a:rPr lang="en-GB" sz="3200" dirty="0"/>
              <a:t>a</a:t>
            </a:r>
            <a:r>
              <a:rPr lang="en-GB" sz="3200" dirty="0" smtClean="0"/>
              <a:t>nd roll out.</a:t>
            </a:r>
          </a:p>
          <a:p>
            <a:r>
              <a:rPr lang="en-GB" sz="3200" dirty="0" smtClean="0"/>
              <a:t>4. Use cutters or a knife to create some </a:t>
            </a:r>
            <a:r>
              <a:rPr lang="en-GB" sz="3200" dirty="0"/>
              <a:t>C</a:t>
            </a:r>
            <a:r>
              <a:rPr lang="en-GB" sz="3200" dirty="0" smtClean="0"/>
              <a:t>hristmas</a:t>
            </a:r>
          </a:p>
          <a:p>
            <a:r>
              <a:rPr lang="en-GB" sz="3200" dirty="0"/>
              <a:t>s</a:t>
            </a:r>
            <a:r>
              <a:rPr lang="en-GB" sz="3200" dirty="0" smtClean="0"/>
              <a:t>hapes. </a:t>
            </a:r>
          </a:p>
          <a:p>
            <a:r>
              <a:rPr lang="en-GB" sz="3200" dirty="0" smtClean="0"/>
              <a:t>5. Put</a:t>
            </a:r>
            <a:r>
              <a:rPr lang="en-GB" sz="3200" dirty="0"/>
              <a:t> your finished items on the lined baking sheet </a:t>
            </a:r>
            <a:endParaRPr lang="en-GB" sz="3200" dirty="0" smtClean="0"/>
          </a:p>
          <a:p>
            <a:r>
              <a:rPr lang="en-GB" sz="3200" dirty="0" smtClean="0"/>
              <a:t>and </a:t>
            </a:r>
            <a:r>
              <a:rPr lang="en-GB" sz="3200" dirty="0"/>
              <a:t>bake for 3 hrs or until solid.</a:t>
            </a:r>
          </a:p>
          <a:p>
            <a:r>
              <a:rPr lang="en-GB" sz="3200" dirty="0"/>
              <a:t>5. Leave to cool and then paint</a:t>
            </a:r>
            <a:r>
              <a:rPr lang="en-GB" sz="3200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685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96" t="35484" r="62821" b="29234"/>
          <a:stretch/>
        </p:blipFill>
        <p:spPr bwMode="auto">
          <a:xfrm>
            <a:off x="4494808" y="260648"/>
            <a:ext cx="3473667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09" t="28125" r="6103" b="35938"/>
          <a:stretch/>
        </p:blipFill>
        <p:spPr bwMode="auto">
          <a:xfrm>
            <a:off x="4123662" y="3637704"/>
            <a:ext cx="4656248" cy="2959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53" t="20048" r="11617" b="23413"/>
          <a:stretch/>
        </p:blipFill>
        <p:spPr bwMode="auto">
          <a:xfrm>
            <a:off x="265691" y="908720"/>
            <a:ext cx="3622449" cy="49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47853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78</Words>
  <Application>Microsoft Office PowerPoint</Application>
  <PresentationFormat>On-screen Show (4:3)</PresentationFormat>
  <Paragraphs>21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BPickering</dc:creator>
  <cp:lastModifiedBy>BPickering</cp:lastModifiedBy>
  <cp:revision>1</cp:revision>
  <dcterms:created xsi:type="dcterms:W3CDTF">2020-11-22T17:29:48Z</dcterms:created>
  <dcterms:modified xsi:type="dcterms:W3CDTF">2020-11-22T17:35:13Z</dcterms:modified>
</cp:coreProperties>
</file>