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51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147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580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553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903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418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17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234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313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447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39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A7720-B942-4A7C-97BD-41F583ABBFC0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3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9293"/>
            <a:ext cx="8229600" cy="1143000"/>
          </a:xfrm>
        </p:spPr>
        <p:txBody>
          <a:bodyPr/>
          <a:lstStyle/>
          <a:p>
            <a:r>
              <a:rPr lang="en-GB" dirty="0"/>
              <a:t>w/c: 05.10/20</a:t>
            </a:r>
          </a:p>
        </p:txBody>
      </p:sp>
      <p:pic>
        <p:nvPicPr>
          <p:cNvPr id="5" name="Picture 2" descr="The Family Book: Amazon.co.uk: Parr, Todd: Books">
            <a:extLst>
              <a:ext uri="{FF2B5EF4-FFF2-40B4-BE49-F238E27FC236}">
                <a16:creationId xmlns:a16="http://schemas.microsoft.com/office/drawing/2014/main" id="{650528F0-0508-41A8-97BA-5BAE6BEE6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96752"/>
            <a:ext cx="5521955" cy="552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777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Who lives in a house like this?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1540" y="1916832"/>
            <a:ext cx="8280920" cy="4320480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Have a look at the outside of your house – what does it look like?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Draw your house and label it!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Who lives in your house? Draw a picture of everyone who lives there.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Year 1: make a list of who you’ve drawn!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Year 2: Write some sentences about who you’ve drawn!</a:t>
            </a:r>
          </a:p>
        </p:txBody>
      </p:sp>
    </p:spTree>
    <p:extLst>
      <p:ext uri="{BB962C8B-B14F-4D97-AF65-F5344CB8AC3E}">
        <p14:creationId xmlns:p14="http://schemas.microsoft.com/office/powerpoint/2010/main" val="4059641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Special people!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730774" cy="504056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Have a think about who is special to you – why?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Draw a picture of your special person.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Year 1: write a sentence about what makes them special to you.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Year 2: write three descriptive sentences explaining what makes them special to you.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Remember capital letters, finger spaces and full stops!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4905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My perfect pet!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20880" cy="4392488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If you could have any animal in the world as a pet – what would it be?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Paint the animal!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Please give your pet a name and write in detail about how to care for them. </a:t>
            </a:r>
            <a:r>
              <a:rPr lang="en-GB" dirty="0" err="1"/>
              <a:t>E.g</a:t>
            </a:r>
            <a:r>
              <a:rPr lang="en-GB" dirty="0"/>
              <a:t> what do they eat? Where do they sleep? What do they like to do?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Remember capital letters, finger spaces and full stops!</a:t>
            </a:r>
          </a:p>
        </p:txBody>
      </p:sp>
    </p:spTree>
    <p:extLst>
      <p:ext uri="{BB962C8B-B14F-4D97-AF65-F5344CB8AC3E}">
        <p14:creationId xmlns:p14="http://schemas.microsoft.com/office/powerpoint/2010/main" val="4252745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Send a postcard!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20880" cy="4392488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What would be your perfect family day out?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On one side of the postcard draw you and your family on the day out.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You are going to send the postcard to a friend or somebody of your choice.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Remember to write ‘To…’ and ‘love from…’ etc.</a:t>
            </a:r>
          </a:p>
        </p:txBody>
      </p:sp>
    </p:spTree>
    <p:extLst>
      <p:ext uri="{BB962C8B-B14F-4D97-AF65-F5344CB8AC3E}">
        <p14:creationId xmlns:p14="http://schemas.microsoft.com/office/powerpoint/2010/main" val="860558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Family in French!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20880" cy="4392488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Search what these words would be in French…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Grandma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Grandad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Mum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Dad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Using the leaves and family tree template, write the French and English words on the leaves, cut them out and stick them on the tree!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Have a go at saying them in French!</a:t>
            </a:r>
          </a:p>
        </p:txBody>
      </p:sp>
    </p:spTree>
    <p:extLst>
      <p:ext uri="{BB962C8B-B14F-4D97-AF65-F5344CB8AC3E}">
        <p14:creationId xmlns:p14="http://schemas.microsoft.com/office/powerpoint/2010/main" val="1287078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321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w/c: 05.10/20</vt:lpstr>
      <vt:lpstr>Who lives in a house like this? </vt:lpstr>
      <vt:lpstr>Special people!</vt:lpstr>
      <vt:lpstr>My perfect pet!</vt:lpstr>
      <vt:lpstr>Send a postcard!</vt:lpstr>
      <vt:lpstr>Family in French!</vt:lpstr>
    </vt:vector>
  </TitlesOfParts>
  <Company>Snaith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Gathering vocabulary</dc:title>
  <dc:creator>VClarkson</dc:creator>
  <cp:lastModifiedBy>ELEANOR PAPWORTH</cp:lastModifiedBy>
  <cp:revision>11</cp:revision>
  <dcterms:created xsi:type="dcterms:W3CDTF">2020-09-20T10:40:59Z</dcterms:created>
  <dcterms:modified xsi:type="dcterms:W3CDTF">2020-10-01T14:59:19Z</dcterms:modified>
</cp:coreProperties>
</file>