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58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925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87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109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58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90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990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44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7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95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347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CD3F9-82E6-4277-AABD-F5FB4DF0CBDB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1297C-22BC-41B3-892A-85D430256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57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476672"/>
            <a:ext cx="8985409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u="sng" dirty="0" smtClean="0"/>
              <a:t>Argument Text</a:t>
            </a:r>
          </a:p>
          <a:p>
            <a:endParaRPr lang="en-GB" sz="3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 smtClean="0"/>
              <a:t>Needs a ‘for’ and ‘against’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 smtClean="0"/>
              <a:t>Use connectives like however, although,</a:t>
            </a:r>
          </a:p>
          <a:p>
            <a:r>
              <a:rPr lang="en-GB" sz="3800" dirty="0"/>
              <a:t>	</a:t>
            </a:r>
            <a:r>
              <a:rPr lang="en-GB" sz="3800" dirty="0" smtClean="0"/>
              <a:t>on the other hand, despite this.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 smtClean="0"/>
              <a:t>Written in 3</a:t>
            </a:r>
            <a:r>
              <a:rPr lang="en-GB" sz="3800" baseline="30000" dirty="0" smtClean="0"/>
              <a:t>rd</a:t>
            </a:r>
            <a:r>
              <a:rPr lang="en-GB" sz="3800" dirty="0" smtClean="0"/>
              <a:t> person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 smtClean="0"/>
              <a:t>Use back ups to support your point which</a:t>
            </a:r>
          </a:p>
          <a:p>
            <a:r>
              <a:rPr lang="en-GB" sz="3800" dirty="0"/>
              <a:t>	</a:t>
            </a:r>
            <a:r>
              <a:rPr lang="en-GB" sz="3800" dirty="0" smtClean="0"/>
              <a:t>are quotes from people or statistics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800" dirty="0" smtClean="0"/>
              <a:t>The last paragraph is where you put your</a:t>
            </a:r>
          </a:p>
          <a:p>
            <a:r>
              <a:rPr lang="en-GB" sz="3800" dirty="0"/>
              <a:t>	</a:t>
            </a:r>
            <a:r>
              <a:rPr lang="en-GB" sz="3800" dirty="0" smtClean="0"/>
              <a:t>opinion</a:t>
            </a:r>
          </a:p>
        </p:txBody>
      </p:sp>
    </p:spTree>
    <p:extLst>
      <p:ext uri="{BB962C8B-B14F-4D97-AF65-F5344CB8AC3E}">
        <p14:creationId xmlns:p14="http://schemas.microsoft.com/office/powerpoint/2010/main" val="3053327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476672"/>
            <a:ext cx="9001695" cy="652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u="sng" dirty="0" smtClean="0"/>
              <a:t>Argument Text</a:t>
            </a:r>
          </a:p>
          <a:p>
            <a:endParaRPr lang="en-GB" sz="3800" dirty="0" smtClean="0"/>
          </a:p>
          <a:p>
            <a:r>
              <a:rPr lang="en-GB" sz="3800" dirty="0" smtClean="0"/>
              <a:t>The structure of a paragraph is usually like </a:t>
            </a:r>
          </a:p>
          <a:p>
            <a:r>
              <a:rPr lang="en-GB" sz="3800" dirty="0" smtClean="0"/>
              <a:t>this:</a:t>
            </a:r>
          </a:p>
          <a:p>
            <a:endParaRPr lang="en-GB" sz="3800" dirty="0" smtClean="0"/>
          </a:p>
          <a:p>
            <a:r>
              <a:rPr lang="en-GB" sz="3800" dirty="0" smtClean="0"/>
              <a:t>For</a:t>
            </a:r>
          </a:p>
          <a:p>
            <a:r>
              <a:rPr lang="en-GB" sz="3800" dirty="0" smtClean="0"/>
              <a:t>Backup (speech or stats)</a:t>
            </a:r>
          </a:p>
          <a:p>
            <a:r>
              <a:rPr lang="en-GB" sz="3800" dirty="0" smtClean="0"/>
              <a:t>Connective (however, although, despite this)</a:t>
            </a:r>
          </a:p>
          <a:p>
            <a:r>
              <a:rPr lang="en-GB" sz="3800" dirty="0" smtClean="0"/>
              <a:t>Against </a:t>
            </a:r>
          </a:p>
          <a:p>
            <a:r>
              <a:rPr lang="en-GB" sz="3800" dirty="0" smtClean="0"/>
              <a:t>Backup </a:t>
            </a:r>
            <a:r>
              <a:rPr lang="en-GB" sz="3800" dirty="0" smtClean="0"/>
              <a:t>(speech or stats)</a:t>
            </a:r>
          </a:p>
          <a:p>
            <a:endParaRPr lang="en-GB" sz="3800" dirty="0"/>
          </a:p>
        </p:txBody>
      </p:sp>
    </p:spTree>
    <p:extLst>
      <p:ext uri="{BB962C8B-B14F-4D97-AF65-F5344CB8AC3E}">
        <p14:creationId xmlns:p14="http://schemas.microsoft.com/office/powerpoint/2010/main" val="1778761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53</Words>
  <Application>Microsoft Office PowerPoint</Application>
  <PresentationFormat>On-screen Show (4:3)</PresentationFormat>
  <Paragraphs>20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BPickering</dc:creator>
  <cp:lastModifiedBy>BPickering</cp:lastModifiedBy>
  <cp:revision>2</cp:revision>
  <dcterms:created xsi:type="dcterms:W3CDTF">2020-12-01T08:25:04Z</dcterms:created>
  <dcterms:modified xsi:type="dcterms:W3CDTF">2020-12-01T12:35:43Z</dcterms:modified>
</cp:coreProperties>
</file>