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1" r:id="rId4"/>
    <p:sldId id="257" r:id="rId5"/>
    <p:sldId id="260" r:id="rId6"/>
    <p:sldId id="259" r:id="rId7"/>
    <p:sldId id="263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DF22D-01A1-46EE-8EA4-F56A541DC8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4CD910-673C-419B-99AD-EB51CAAE98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FA1B5-B61A-49E1-8528-3254AA0A2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458BC-C217-4E7A-BDE4-8F37BE928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D5F54-4F43-4FA5-A5F3-79FC9F5E0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122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F680C-A621-4560-930D-4C74DAAA1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FA048-55D6-465D-AD2B-882AD887F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A45FD-5C2B-429C-8C5C-21DD4F266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F84F6-E7A8-4433-9363-9F98CE81C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C74E7-EDB7-4CD8-9486-789786FF2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592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10823-C0E4-47E3-909F-5FCD938A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107CA3-F622-476F-B765-75A51CAB4E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8D4D3-ECA5-40CE-9514-418F65FC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FD382-D796-4658-82F9-AF12F1742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7DECD-2649-4E33-BFF0-CDCD9E2FA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875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34D96-E7C7-4837-AC8C-48C289A69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B5855-B9B1-4D5A-BDE2-5CE7D76D97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CE7298-D0B1-47D1-97F7-338FA55EC3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E93388-4B45-4364-AA89-9D0018B75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899FF0-AF22-4F53-ADC8-BAC0825E0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E12647-430D-4FA2-9DFD-C0844D6D0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602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D14C9-1D66-4B0C-B400-B9357ED53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4530A-5D2D-404A-9024-2305F7DF1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AECB12-C8E2-40F0-AB46-CCD27BCFC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44E3FF-E76B-435B-A48B-65E55ABF8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BD6A5-35DC-4579-83FE-B744E01579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3F28DA-CF90-41E6-912B-96DF18F55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06BB4D-DC18-4D4E-80F1-CC45C7FDD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79D70D-C208-4C7B-A7CF-78DF3308F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816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6BC26-3096-4063-8DA2-C9082FF63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FF14CA-16AA-439F-A2C9-A4A8BF734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A15EA1-66F3-41C2-909E-B700B6942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67BC3D-7B2C-43E5-BA64-9F51EB378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46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58D981-74AB-4342-BB32-9CDC78E6B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3E6971-501B-40A7-85FD-E92CA2326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FA811-A847-4CD8-A542-9CFA908DD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6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4E89F-6491-4353-BC45-767BC1545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911DC-5890-4EC8-818A-A6C42B5A7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2C5F3F-4CE5-4686-9D2B-57E114A31C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DE9419-8ADF-4D32-802F-E0357BD29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A03F6-BDF9-4007-A4DD-B0EDCC5F7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074A9B-0406-4E46-85A6-959657C3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621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AE4E7-046D-471E-926A-2BA8B911B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AAF98C-1B6E-47B2-9EF6-485CBD69C0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1C2190-1758-4916-A64F-ECD161A82B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614C05-A6FD-4AC6-B608-64ADB7F11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770C27-9E5F-498B-A688-753F9037B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8D89E-47CC-40B8-9C08-A8FEE65AF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2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53F8D-28C0-4CEA-A622-344EE00C1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E795BA-38A7-47D2-B604-E438B52402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A5B81-6480-40E3-9F38-2C91A011E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5E275-8CBC-455E-B38E-CD9E68A38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0BE40-7EDA-4663-8D16-E5A6A0602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701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523E1A-F78A-41A4-B151-5B472099AB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AA1194-411C-4FFB-93CD-30CB48EA08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13E09-A616-4242-BFBA-A614C9E25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EB7DB-EB1C-4C28-9E4E-FED4A7F17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08B722-872C-436C-9E38-AFF8D4120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45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AA6802-6E17-4115-8F8C-392B6D538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1827E-D762-4771-AAFE-FEF5CC232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34E3F-2BCF-4DAB-A96B-FFABC99E8A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E5E4-B4F8-437A-A352-3D81EC83D352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2DFDD-D07F-43E8-BAB2-85E1167CC0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76A59-F62F-4147-8858-26F31BC458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967BA-6160-40E5-BD82-179665B26F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70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ww.youtube.com/watch?v=wOT5CDnYHE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864F5EF-F729-4EBC-BB5A-2B7B8F895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132" y="4625264"/>
            <a:ext cx="3849950" cy="21655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7DF709-F7D1-423D-81AE-038824647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75" y="34774"/>
            <a:ext cx="2715706" cy="40792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3A7A934-C2F0-4F3B-986C-8193D11F57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4574" y="2498402"/>
            <a:ext cx="6096001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C00000"/>
                </a:solidFill>
                <a:latin typeface="Comic Sans MS" panose="030F0702030302020204" pitchFamily="66" charset="0"/>
              </a:rPr>
              <a:t>‘Our Wonderful World’ – Bonfire night, Remembrance Day and Children in Need.</a:t>
            </a:r>
            <a:endParaRPr lang="en-GB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E3F152-368F-4284-8199-C234CA2E0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5057976"/>
            <a:ext cx="5579165" cy="1655762"/>
          </a:xfrm>
        </p:spPr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rgbClr val="C00000"/>
                </a:solidFill>
                <a:latin typeface="Comic Sans MS" panose="030F0702030302020204" pitchFamily="66" charset="0"/>
              </a:rPr>
              <a:t>Week beginning: </a:t>
            </a:r>
          </a:p>
          <a:p>
            <a:r>
              <a:rPr lang="en-GB" dirty="0">
                <a:solidFill>
                  <a:srgbClr val="C00000"/>
                </a:solidFill>
                <a:latin typeface="Comic Sans MS" panose="030F0702030302020204" pitchFamily="66" charset="0"/>
              </a:rPr>
              <a:t>9</a:t>
            </a:r>
            <a:r>
              <a:rPr lang="en-GB" baseline="30000" dirty="0">
                <a:solidFill>
                  <a:srgbClr val="C00000"/>
                </a:solidFill>
                <a:latin typeface="Comic Sans MS" panose="030F0702030302020204" pitchFamily="66" charset="0"/>
              </a:rPr>
              <a:t>th</a:t>
            </a:r>
            <a:r>
              <a:rPr lang="en-GB" dirty="0">
                <a:solidFill>
                  <a:srgbClr val="C00000"/>
                </a:solidFill>
                <a:latin typeface="Comic Sans MS" panose="030F0702030302020204" pitchFamily="66" charset="0"/>
              </a:rPr>
              <a:t> November 2020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DB5A0E-C0C8-4506-ADED-6B4A4A1C9A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8710"/>
            <a:ext cx="3013575" cy="40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432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F251F-09E4-4E57-830C-295EA8A18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The first five slides contain information for tasks linked directly to writing.</a:t>
            </a:r>
          </a:p>
          <a:p>
            <a:pPr marL="0" lvl="0" indent="0" algn="ctr">
              <a:buNone/>
            </a:pP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The last slide contains ideas for art activities that we will also be doing in school</a:t>
            </a:r>
            <a:endParaRPr lang="en-GB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964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88F2F2-47F2-4CA1-BBCE-CA032D687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74440"/>
            <a:ext cx="12192000" cy="8443528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83E3F152-368F-4284-8199-C234CA2E0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5324" y="1300480"/>
            <a:ext cx="6122506" cy="6207759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Last week at school we read the story ‘Sparks in the Sky’ (the story is an attachment on the website). </a:t>
            </a:r>
          </a:p>
          <a:p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We would like you to gather vocabulary based around what you would be able to see, hear, smell/taste and feel on bonfire night.</a:t>
            </a:r>
          </a:p>
          <a:p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Think about the foods that we tasted last week and read the story to help you think of ideas!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2308E08-D71A-470E-85EF-8B4617DE90DB}"/>
              </a:ext>
            </a:extLst>
          </p:cNvPr>
          <p:cNvSpPr txBox="1">
            <a:spLocks/>
          </p:cNvSpPr>
          <p:nvPr/>
        </p:nvSpPr>
        <p:spPr>
          <a:xfrm>
            <a:off x="838200" y="-46423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Monday 9</a:t>
            </a:r>
            <a:r>
              <a:rPr lang="en-GB" sz="3600" baseline="30000" dirty="0">
                <a:solidFill>
                  <a:schemeClr val="bg1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 November</a:t>
            </a:r>
          </a:p>
        </p:txBody>
      </p:sp>
    </p:spTree>
    <p:extLst>
      <p:ext uri="{BB962C8B-B14F-4D97-AF65-F5344CB8AC3E}">
        <p14:creationId xmlns:p14="http://schemas.microsoft.com/office/powerpoint/2010/main" val="2052062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4DB68DD-24CB-4143-9092-BBDFC61CA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1264"/>
            <a:ext cx="12192000" cy="844352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3542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Tuesday 10</a:t>
            </a:r>
            <a:r>
              <a:rPr lang="en-GB" sz="3600" baseline="30000" dirty="0">
                <a:solidFill>
                  <a:schemeClr val="bg1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 November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218" y="1325563"/>
            <a:ext cx="5532782" cy="49221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Using the vocabulary you gathered yesterday we would like you to write a senses poem.</a:t>
            </a:r>
          </a:p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Year 1: we have given you a word bank at the bottom of your sheet that you can choose from and use in your poem!</a:t>
            </a:r>
          </a:p>
          <a:p>
            <a:pPr marL="0" indent="0" algn="ctr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73C7F2-AD52-4ECD-87F4-0E038C7F94CD}"/>
              </a:ext>
            </a:extLst>
          </p:cNvPr>
          <p:cNvSpPr txBox="1"/>
          <p:nvPr/>
        </p:nvSpPr>
        <p:spPr>
          <a:xfrm>
            <a:off x="9095720" y="3441680"/>
            <a:ext cx="2869095" cy="341632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Remember to use: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Capital letters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Finger spaces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Full stops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Sound out words carefully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Year 2: 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Use describing words (adjective) to make you </a:t>
            </a:r>
            <a:r>
              <a:rPr lang="en-GB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senteces</a:t>
            </a:r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 more exciting!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230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840" y="17399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Wednesday 11</a:t>
            </a:r>
            <a:r>
              <a:rPr lang="en-GB" sz="3600" baseline="30000" dirty="0">
                <a:solidFill>
                  <a:srgbClr val="C00000"/>
                </a:solidFill>
                <a:latin typeface="Comic Sans MS" panose="030F0702030302020204" pitchFamily="66" charset="0"/>
              </a:rPr>
              <a:t>th</a:t>
            </a:r>
            <a:r>
              <a:rPr lang="en-GB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 November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840" y="1424166"/>
            <a:ext cx="6202680" cy="50883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C00000"/>
                </a:solidFill>
                <a:latin typeface="Comic Sans MS" panose="030F0702030302020204" pitchFamily="66" charset="0"/>
                <a:hlinkClick r:id="rId2"/>
              </a:rPr>
              <a:t>https://www.youtube.com/watch?v=wOT5CDnYHEs</a:t>
            </a:r>
            <a:endParaRPr lang="en-GB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Comic Sans MS" panose="030F0702030302020204" pitchFamily="66" charset="0"/>
              </a:rPr>
              <a:t>As today is remembrance day we are remembering and thanking all the soldiers who fought for our country, 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Comic Sans MS" panose="030F0702030302020204" pitchFamily="66" charset="0"/>
              </a:rPr>
              <a:t>We would like you to watch a short video (click the link) and then using the pictures on the template we would like you to write the story of the video.</a:t>
            </a:r>
            <a:endParaRPr lang="en-GB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F7C08F-70FE-4899-9C45-7AA782ABC851}"/>
              </a:ext>
            </a:extLst>
          </p:cNvPr>
          <p:cNvSpPr txBox="1"/>
          <p:nvPr/>
        </p:nvSpPr>
        <p:spPr>
          <a:xfrm>
            <a:off x="9105745" y="183515"/>
            <a:ext cx="2869095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Remember to use: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Capital letters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Finger spaces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Full stops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Sound out words carefully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u="sng" dirty="0">
                <a:latin typeface="Comic Sans MS" panose="030F0702030302020204" pitchFamily="66" charset="0"/>
              </a:rPr>
              <a:t>Year 2: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Use ‘and’ and ‘because’ to extend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your sentences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09BD33-FEA4-479A-A064-D7DA55468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826" y="3696602"/>
            <a:ext cx="5294014" cy="297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46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Thursday 12</a:t>
            </a:r>
            <a:r>
              <a:rPr lang="en-US" sz="3600" baseline="30000" dirty="0">
                <a:solidFill>
                  <a:srgbClr val="C00000"/>
                </a:solidFill>
                <a:latin typeface="Comic Sans MS" panose="030F0702030302020204" pitchFamily="66" charset="0"/>
              </a:rPr>
              <a:t>th</a:t>
            </a:r>
            <a:r>
              <a:rPr lang="en-US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 November </a:t>
            </a:r>
            <a:endParaRPr lang="en-GB" sz="36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02217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N</a:t>
            </a:r>
            <a:r>
              <a:rPr lang="en-GB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ow that you’re familiar with ‘The Gunpowder Plot’ story, we would like you to make a wanted poster for Guy Fawkes! 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W</a:t>
            </a:r>
            <a:r>
              <a:rPr lang="en-GB" sz="2400" dirty="0" err="1">
                <a:solidFill>
                  <a:srgbClr val="C00000"/>
                </a:solidFill>
                <a:latin typeface="Comic Sans MS" panose="030F0702030302020204" pitchFamily="66" charset="0"/>
              </a:rPr>
              <a:t>hy</a:t>
            </a:r>
            <a:r>
              <a:rPr lang="en-GB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 would Guy Fawkes be a wanted person?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We would like you to draw Guy Fawkes and write a description of him e.g. what is he wearing? What </a:t>
            </a:r>
            <a:r>
              <a:rPr lang="en-US" sz="2400" dirty="0" err="1">
                <a:solidFill>
                  <a:srgbClr val="C00000"/>
                </a:solidFill>
                <a:latin typeface="Comic Sans MS" panose="030F0702030302020204" pitchFamily="66" charset="0"/>
              </a:rPr>
              <a:t>colour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 is his hair?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Maybe even offer a reward for finding him!</a:t>
            </a:r>
            <a:endParaRPr lang="en-GB" sz="24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400C02-D026-4500-81F0-5799AF74B350}"/>
              </a:ext>
            </a:extLst>
          </p:cNvPr>
          <p:cNvSpPr txBox="1"/>
          <p:nvPr/>
        </p:nvSpPr>
        <p:spPr>
          <a:xfrm>
            <a:off x="9118493" y="3377403"/>
            <a:ext cx="2869095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Remember to use: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Capital letters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Finger spaces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Full stops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Sound out words carefully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u="sng" dirty="0">
                <a:latin typeface="Comic Sans MS" panose="030F0702030302020204" pitchFamily="66" charset="0"/>
              </a:rPr>
              <a:t>Year 2: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Use describing words (adjectives) to enhance your descriptions!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38F14FB-E510-47C8-ACAF-99528BD0D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493" y="138554"/>
            <a:ext cx="2713383" cy="310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199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4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Friday 13</a:t>
            </a:r>
            <a:r>
              <a:rPr lang="en-GB" sz="3600" baseline="30000" dirty="0">
                <a:solidFill>
                  <a:srgbClr val="FFC000"/>
                </a:solidFill>
                <a:latin typeface="Comic Sans MS" panose="030F0702030302020204" pitchFamily="66" charset="0"/>
              </a:rPr>
              <a:t>rd</a:t>
            </a: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 November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983"/>
            <a:ext cx="7116192" cy="5169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Today we are celebrating children in need day! To help raise awareness and money for the charity we will be having a </a:t>
            </a:r>
            <a:r>
              <a:rPr lang="en-US" sz="2400" dirty="0" err="1">
                <a:solidFill>
                  <a:srgbClr val="FFC000"/>
                </a:solidFill>
                <a:latin typeface="Comic Sans MS" panose="030F0702030302020204" pitchFamily="66" charset="0"/>
              </a:rPr>
              <a:t>pyjama</a:t>
            </a:r>
            <a:r>
              <a:rPr lang="en-US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 day at school and invite you to do the same at home!</a:t>
            </a:r>
          </a:p>
          <a:p>
            <a:pPr marL="0" indent="0">
              <a:buNone/>
            </a:pPr>
            <a:endParaRPr lang="en-US" sz="24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We have uploaded the story ‘</a:t>
            </a:r>
            <a:r>
              <a:rPr lang="en-US" sz="2400" dirty="0" err="1">
                <a:solidFill>
                  <a:srgbClr val="FFC000"/>
                </a:solidFill>
                <a:latin typeface="Comic Sans MS" panose="030F0702030302020204" pitchFamily="66" charset="0"/>
              </a:rPr>
              <a:t>Pudsey’s</a:t>
            </a:r>
            <a:r>
              <a:rPr lang="en-US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 Great Fundraiser’ for you to read. </a:t>
            </a:r>
          </a:p>
          <a:p>
            <a:pPr marL="0" indent="0">
              <a:buNone/>
            </a:pPr>
            <a:endParaRPr lang="en-US" sz="24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We would like you to design your own fundraiser. Draw a picture of what it is you would do and draw labels and write a description to explain how it would work!</a:t>
            </a:r>
            <a:endParaRPr lang="en-GB" sz="24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6EC4BF-1159-4D5B-83C4-4BF8C62E2D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7330" y="4582873"/>
            <a:ext cx="4044670" cy="227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054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CCD12-0CE4-41D5-9DBE-3236DDDB0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Extra activities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EAD03-CC2E-442E-B59F-2A6F53434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462421" cy="4667250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Complete a line drawing of Guy Fawkes (pencil drawing)</a:t>
            </a:r>
            <a:endParaRPr lang="en-GB" sz="2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Using the poppy template, could you create a collage poppy for Remembrance Day</a:t>
            </a:r>
          </a:p>
          <a:p>
            <a:r>
              <a:rPr lang="en-US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Using a bottle top and some red paint could you make a field of poppies and use some black paint and your finger to complete the middle of the poppies of s black felt tip pen</a:t>
            </a:r>
          </a:p>
          <a:p>
            <a:r>
              <a:rPr lang="en-US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Could you do one of Joe Wicks' ‘Wake up With Joe’ workouts at home?</a:t>
            </a:r>
            <a:endParaRPr lang="en-GB" sz="2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810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69DE92B-849F-442E-8035-9919116D1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72" y="977699"/>
            <a:ext cx="7752055" cy="5180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01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1614</TotalTime>
  <Words>578</Words>
  <Application>Microsoft Office PowerPoint</Application>
  <PresentationFormat>Widescreen</PresentationFormat>
  <Paragraphs>64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‘Our Wonderful World’ – Bonfire night, Remembrance Day and Children in Need.</vt:lpstr>
      <vt:lpstr>PowerPoint Presentation</vt:lpstr>
      <vt:lpstr>PowerPoint Presentation</vt:lpstr>
      <vt:lpstr>Tuesday 10th November</vt:lpstr>
      <vt:lpstr>Wednesday 11th November </vt:lpstr>
      <vt:lpstr>Thursday 12th November </vt:lpstr>
      <vt:lpstr>Friday 13rd November </vt:lpstr>
      <vt:lpstr>Extra activities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VClarkson</dc:creator>
  <cp:lastModifiedBy>Miss Papworth</cp:lastModifiedBy>
  <cp:revision>24</cp:revision>
  <dcterms:created xsi:type="dcterms:W3CDTF">2020-09-17T10:42:40Z</dcterms:created>
  <dcterms:modified xsi:type="dcterms:W3CDTF">2020-11-07T15:04:54Z</dcterms:modified>
</cp:coreProperties>
</file>