
<file path=[Content_Types].xml><?xml version="1.0" encoding="utf-8"?>
<Types xmlns="http://schemas.openxmlformats.org/package/2006/content-types">
  <Default Extension="tmp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597" r:id="rId2"/>
    <p:sldId id="598" r:id="rId3"/>
    <p:sldId id="589" r:id="rId4"/>
    <p:sldId id="593" r:id="rId5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2ADE"/>
    <a:srgbClr val="40FB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97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30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EA848E-64F7-41C1-B480-CF23C5BF5250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15B78-2DF2-4DD1-861B-CF9AF870C8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480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295E22-D5B0-4FBB-94B4-8E378AD8E9DB}" type="datetimeFigureOut">
              <a:rPr lang="en-US" smtClean="0"/>
              <a:t>3/19/2020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17870D-6DCF-4451-A235-CD7984E6ED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6412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D2C31-5755-456F-BAD8-D874D45D8754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A7522-6C49-45DE-8B82-D52FFD663E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363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D2C31-5755-456F-BAD8-D874D45D8754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A7522-6C49-45DE-8B82-D52FFD663E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0757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D2C31-5755-456F-BAD8-D874D45D8754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A7522-6C49-45DE-8B82-D52FFD663E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291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D2C31-5755-456F-BAD8-D874D45D8754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A7522-6C49-45DE-8B82-D52FFD663E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417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D2C31-5755-456F-BAD8-D874D45D8754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A7522-6C49-45DE-8B82-D52FFD663E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050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D2C31-5755-456F-BAD8-D874D45D8754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A7522-6C49-45DE-8B82-D52FFD663E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790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D2C31-5755-456F-BAD8-D874D45D8754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A7522-6C49-45DE-8B82-D52FFD663E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3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D2C31-5755-456F-BAD8-D874D45D8754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A7522-6C49-45DE-8B82-D52FFD663E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16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D2C31-5755-456F-BAD8-D874D45D8754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A7522-6C49-45DE-8B82-D52FFD663E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88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D2C31-5755-456F-BAD8-D874D45D8754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A7522-6C49-45DE-8B82-D52FFD663E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320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D2C31-5755-456F-BAD8-D874D45D8754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A7522-6C49-45DE-8B82-D52FFD663E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509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4D2C31-5755-456F-BAD8-D874D45D8754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A7522-6C49-45DE-8B82-D52FFD663E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058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4677" y="371061"/>
            <a:ext cx="8494645" cy="614900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000" dirty="0">
                <a:highlight>
                  <a:srgbClr val="00FF00"/>
                </a:highlight>
              </a:rPr>
              <a:t>QUIZ</a:t>
            </a:r>
          </a:p>
          <a:p>
            <a:pPr marL="0" indent="0">
              <a:buNone/>
            </a:pPr>
            <a:endParaRPr lang="en-GB" sz="3000" dirty="0"/>
          </a:p>
          <a:p>
            <a:pPr marL="0" indent="0">
              <a:buNone/>
            </a:pPr>
            <a:r>
              <a:rPr lang="en-GB" sz="3000" dirty="0"/>
              <a:t>1. Write down two prime numbers that add together to make </a:t>
            </a:r>
            <a:r>
              <a:rPr lang="en-GB" sz="3000" dirty="0" smtClean="0"/>
              <a:t>30</a:t>
            </a:r>
            <a:r>
              <a:rPr lang="en-GB" sz="3000" dirty="0"/>
              <a:t>.</a:t>
            </a:r>
          </a:p>
          <a:p>
            <a:pPr marL="0" indent="0">
              <a:buNone/>
            </a:pPr>
            <a:endParaRPr lang="en-GB" sz="30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sz="3000" dirty="0">
                <a:solidFill>
                  <a:srgbClr val="0070C0"/>
                </a:solidFill>
              </a:rPr>
              <a:t>2. Write down all the factors of </a:t>
            </a:r>
            <a:r>
              <a:rPr lang="en-GB" sz="3000" dirty="0" smtClean="0">
                <a:solidFill>
                  <a:srgbClr val="0070C0"/>
                </a:solidFill>
              </a:rPr>
              <a:t>24.</a:t>
            </a:r>
            <a:endParaRPr lang="en-GB" sz="3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30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sz="3000" dirty="0">
                <a:solidFill>
                  <a:srgbClr val="FF0000"/>
                </a:solidFill>
              </a:rPr>
              <a:t>3. Write down a multiple of 5 and </a:t>
            </a:r>
            <a:r>
              <a:rPr lang="en-GB" sz="3000" dirty="0" smtClean="0">
                <a:solidFill>
                  <a:srgbClr val="FF0000"/>
                </a:solidFill>
              </a:rPr>
              <a:t>7 that is a 3 digit number.</a:t>
            </a:r>
            <a:endParaRPr lang="en-GB" sz="3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30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3000" dirty="0">
                <a:solidFill>
                  <a:srgbClr val="00B050"/>
                </a:solidFill>
              </a:rPr>
              <a:t>4. Write down a square number </a:t>
            </a:r>
            <a:r>
              <a:rPr lang="en-GB" sz="3000" dirty="0" smtClean="0">
                <a:solidFill>
                  <a:srgbClr val="00B050"/>
                </a:solidFill>
              </a:rPr>
              <a:t>between 60 and 99.</a:t>
            </a:r>
            <a:endParaRPr lang="en-GB" sz="3000" dirty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en-GB" sz="3000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en-GB" sz="3000" dirty="0">
                <a:solidFill>
                  <a:srgbClr val="7030A0"/>
                </a:solidFill>
              </a:rPr>
              <a:t>5. Write down a cube number that is </a:t>
            </a:r>
            <a:r>
              <a:rPr lang="en-GB" sz="3000" dirty="0" smtClean="0">
                <a:solidFill>
                  <a:srgbClr val="7030A0"/>
                </a:solidFill>
              </a:rPr>
              <a:t>also a multiple of 8. </a:t>
            </a:r>
            <a:endParaRPr lang="en-GB" sz="3000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585991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4677" y="371062"/>
            <a:ext cx="8494645" cy="605549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000" dirty="0">
                <a:highlight>
                  <a:srgbClr val="00FF00"/>
                </a:highlight>
              </a:rPr>
              <a:t>QUIZ</a:t>
            </a:r>
          </a:p>
          <a:p>
            <a:pPr marL="0" indent="0">
              <a:buNone/>
            </a:pPr>
            <a:endParaRPr lang="en-GB" sz="3000" dirty="0"/>
          </a:p>
          <a:p>
            <a:pPr marL="0" indent="0">
              <a:buNone/>
            </a:pPr>
            <a:r>
              <a:rPr lang="en-GB" sz="3000" dirty="0"/>
              <a:t>6. How many vertices does a </a:t>
            </a:r>
            <a:r>
              <a:rPr lang="en-GB" sz="3000" dirty="0" smtClean="0"/>
              <a:t>hexagonal pyramid </a:t>
            </a:r>
            <a:r>
              <a:rPr lang="en-GB" sz="3000" dirty="0"/>
              <a:t>have?</a:t>
            </a:r>
          </a:p>
          <a:p>
            <a:pPr marL="0" indent="0">
              <a:buNone/>
            </a:pPr>
            <a:endParaRPr lang="en-GB" sz="30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sz="3000" dirty="0">
                <a:solidFill>
                  <a:srgbClr val="0070C0"/>
                </a:solidFill>
              </a:rPr>
              <a:t>7. How many edges does </a:t>
            </a:r>
            <a:r>
              <a:rPr lang="en-GB" sz="3000" dirty="0" smtClean="0">
                <a:solidFill>
                  <a:srgbClr val="0070C0"/>
                </a:solidFill>
              </a:rPr>
              <a:t>an octahedron have</a:t>
            </a:r>
            <a:r>
              <a:rPr lang="en-GB" sz="3000" dirty="0">
                <a:solidFill>
                  <a:srgbClr val="0070C0"/>
                </a:solidFill>
              </a:rPr>
              <a:t>? </a:t>
            </a:r>
          </a:p>
          <a:p>
            <a:pPr marL="0" indent="0">
              <a:buNone/>
            </a:pPr>
            <a:endParaRPr lang="en-GB" sz="30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sz="3000" dirty="0">
                <a:solidFill>
                  <a:srgbClr val="FF0000"/>
                </a:solidFill>
              </a:rPr>
              <a:t>8. </a:t>
            </a:r>
            <a:r>
              <a:rPr lang="en-GB" sz="3000" dirty="0" smtClean="0">
                <a:solidFill>
                  <a:srgbClr val="FF0000"/>
                </a:solidFill>
              </a:rPr>
              <a:t>Angle a in an isosceles triangle is 75</a:t>
            </a:r>
            <a:r>
              <a:rPr lang="en-GB" sz="3000" baseline="30000" dirty="0" smtClean="0">
                <a:solidFill>
                  <a:srgbClr val="FF0000"/>
                </a:solidFill>
              </a:rPr>
              <a:t>o</a:t>
            </a:r>
            <a:r>
              <a:rPr lang="en-GB" sz="3000" dirty="0" smtClean="0">
                <a:solidFill>
                  <a:srgbClr val="FF0000"/>
                </a:solidFill>
              </a:rPr>
              <a:t>. Angle b is the same. What is angle c?</a:t>
            </a:r>
            <a:endParaRPr lang="en-GB" sz="3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30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3000" dirty="0">
                <a:solidFill>
                  <a:srgbClr val="00B050"/>
                </a:solidFill>
              </a:rPr>
              <a:t>9. </a:t>
            </a:r>
            <a:r>
              <a:rPr lang="en-GB" sz="3000" dirty="0" smtClean="0">
                <a:solidFill>
                  <a:srgbClr val="00B050"/>
                </a:solidFill>
              </a:rPr>
              <a:t>The area of a triangle is 12cm</a:t>
            </a:r>
            <a:r>
              <a:rPr lang="en-GB" sz="3000" baseline="30000" dirty="0" smtClean="0">
                <a:solidFill>
                  <a:srgbClr val="00B050"/>
                </a:solidFill>
              </a:rPr>
              <a:t>2</a:t>
            </a:r>
            <a:r>
              <a:rPr lang="en-GB" sz="3000" dirty="0" smtClean="0">
                <a:solidFill>
                  <a:srgbClr val="00B050"/>
                </a:solidFill>
              </a:rPr>
              <a:t>. The height is 6cm. What is the length of the base?</a:t>
            </a:r>
            <a:endParaRPr lang="en-GB" sz="3000" dirty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en-GB" sz="3000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en-GB" sz="3000" dirty="0">
                <a:solidFill>
                  <a:srgbClr val="7030A0"/>
                </a:solidFill>
              </a:rPr>
              <a:t>10. </a:t>
            </a:r>
            <a:r>
              <a:rPr lang="en-GB" sz="3200" dirty="0">
                <a:solidFill>
                  <a:srgbClr val="7030A0"/>
                </a:solidFill>
              </a:rPr>
              <a:t>The area of a </a:t>
            </a:r>
            <a:r>
              <a:rPr lang="en-GB" sz="3200" dirty="0" smtClean="0">
                <a:solidFill>
                  <a:srgbClr val="7030A0"/>
                </a:solidFill>
              </a:rPr>
              <a:t>parallelogram </a:t>
            </a:r>
            <a:r>
              <a:rPr lang="en-GB" sz="3200" dirty="0">
                <a:solidFill>
                  <a:srgbClr val="7030A0"/>
                </a:solidFill>
              </a:rPr>
              <a:t>is </a:t>
            </a:r>
            <a:r>
              <a:rPr lang="en-GB" sz="3200" dirty="0" smtClean="0">
                <a:solidFill>
                  <a:srgbClr val="7030A0"/>
                </a:solidFill>
              </a:rPr>
              <a:t>48cm</a:t>
            </a:r>
            <a:r>
              <a:rPr lang="en-GB" sz="3200" baseline="30000" dirty="0" smtClean="0">
                <a:solidFill>
                  <a:srgbClr val="7030A0"/>
                </a:solidFill>
              </a:rPr>
              <a:t>2</a:t>
            </a:r>
            <a:r>
              <a:rPr lang="en-GB" sz="3200" dirty="0">
                <a:solidFill>
                  <a:srgbClr val="7030A0"/>
                </a:solidFill>
              </a:rPr>
              <a:t>. </a:t>
            </a:r>
            <a:r>
              <a:rPr lang="en-GB" sz="3200" dirty="0" smtClean="0">
                <a:solidFill>
                  <a:srgbClr val="7030A0"/>
                </a:solidFill>
              </a:rPr>
              <a:t>What could the height and base be?</a:t>
            </a:r>
            <a:endParaRPr lang="en-GB" sz="3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2225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58" y="383059"/>
            <a:ext cx="8406363" cy="5064698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en-GB" sz="3200" dirty="0" smtClean="0">
                <a:highlight>
                  <a:srgbClr val="FFFF00"/>
                </a:highlight>
              </a:rPr>
              <a:t>ULTIMATE CHALLENGE</a:t>
            </a:r>
            <a:endParaRPr lang="en-GB" sz="3200" dirty="0">
              <a:highlight>
                <a:srgbClr val="FFFF00"/>
              </a:highlight>
            </a:endParaRPr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58" y="383059"/>
            <a:ext cx="3878970" cy="2946525"/>
          </a:xfrm>
          <a:prstGeom prst="rect">
            <a:avLst/>
          </a:prstGeom>
        </p:spPr>
      </p:pic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5343" y="3952563"/>
            <a:ext cx="4312078" cy="2595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65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658" y="1778099"/>
            <a:ext cx="4143162" cy="3669658"/>
          </a:xfrm>
          <a:prstGeom prst="rect">
            <a:avLst/>
          </a:prstGeom>
        </p:spPr>
      </p:pic>
      <p:sp>
        <p:nvSpPr>
          <p:cNvPr id="3" name="Content Placeholder 2"/>
          <p:cNvSpPr txBox="1">
            <a:spLocks/>
          </p:cNvSpPr>
          <p:nvPr/>
        </p:nvSpPr>
        <p:spPr>
          <a:xfrm>
            <a:off x="371058" y="383059"/>
            <a:ext cx="8406363" cy="506469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3200" dirty="0" smtClean="0">
                <a:highlight>
                  <a:srgbClr val="FFFF00"/>
                </a:highlight>
              </a:rPr>
              <a:t>ULTIMATE CHALLENGE 2</a:t>
            </a:r>
            <a:endParaRPr lang="en-GB" sz="32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698842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5071</TotalTime>
  <Words>159</Words>
  <Application>Microsoft Office PowerPoint</Application>
  <PresentationFormat>On-screen Show (4:3)</PresentationFormat>
  <Paragraphs>24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Constantine</dc:creator>
  <cp:lastModifiedBy>JConstantine</cp:lastModifiedBy>
  <cp:revision>283</cp:revision>
  <cp:lastPrinted>2020-03-17T07:57:30Z</cp:lastPrinted>
  <dcterms:created xsi:type="dcterms:W3CDTF">2018-09-04T19:42:11Z</dcterms:created>
  <dcterms:modified xsi:type="dcterms:W3CDTF">2020-03-19T10:34:17Z</dcterms:modified>
</cp:coreProperties>
</file>