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9" r:id="rId3"/>
    <p:sldId id="263" r:id="rId4"/>
    <p:sldId id="265" r:id="rId5"/>
    <p:sldId id="285" r:id="rId6"/>
    <p:sldId id="286" r:id="rId7"/>
    <p:sldId id="260" r:id="rId8"/>
    <p:sldId id="261" r:id="rId9"/>
    <p:sldId id="276" r:id="rId10"/>
    <p:sldId id="262" r:id="rId11"/>
    <p:sldId id="266" r:id="rId12"/>
    <p:sldId id="267" r:id="rId13"/>
    <p:sldId id="269" r:id="rId14"/>
    <p:sldId id="281" r:id="rId15"/>
    <p:sldId id="282" r:id="rId16"/>
    <p:sldId id="279" r:id="rId17"/>
    <p:sldId id="273" r:id="rId18"/>
    <p:sldId id="283" r:id="rId19"/>
    <p:sldId id="280" r:id="rId20"/>
    <p:sldId id="277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32" autoAdjust="0"/>
    <p:restoredTop sz="94660"/>
  </p:normalViewPr>
  <p:slideViewPr>
    <p:cSldViewPr>
      <p:cViewPr>
        <p:scale>
          <a:sx n="76" d="100"/>
          <a:sy n="76" d="100"/>
        </p:scale>
        <p:origin x="-138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385D621-9A04-4233-A3AF-D6067269F453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B2EAC4-910F-4C63-B0AA-E1DD0942B2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3568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86F256-AD6D-4415-A4CD-83A82583023B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27F96-78C1-4B2B-A2A6-ACE22CC86E03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DA1A0-ADAC-4E37-B6BE-7C54FB610A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679DF-FD50-4562-A372-2826C7FEABB4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4475C-AA0E-4E6A-B8AA-D6C53B9EBE0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FFB20-8D41-441F-906B-1E1DE5E57AB8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6B481-44EC-4E91-B5F5-FBBC0BAF72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2100B-974D-4240-8AE2-228378DA3838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DA871-1344-483D-8BBF-A1EC3283DC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966A3-A754-4BB0-ADEF-FF43B18A2DCF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F73B9-F146-49CA-ACBE-BEB4F03413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E8834-ED42-413F-9E3F-AD64355A98BB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52679-5430-4BF8-997E-372583A382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1125A-50A2-4C27-931F-468258FAB091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B6123-3B4F-4958-B537-3D2D051251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720CA-1F8D-4609-8729-7CEBEE290F23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87510-34CF-408E-9FFF-75E8229D71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132AC-C913-4E49-9B2B-39636BF7F679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97392-DBC4-4089-8B1A-31475F2C56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474B3-6298-41AE-9AEF-FF1007A8F3AD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AAC7C-AF4E-476B-869E-AF6575088F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F9A52-5E2B-435B-B637-FB2AD1C7A8BB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17595-043A-400B-A7A3-9AE313458F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7D6B07-2A69-45C1-8F6B-4A8B01B70FC7}" type="datetimeFigureOut">
              <a:rPr lang="en-GB"/>
              <a:pPr>
                <a:defRPr/>
              </a:pPr>
              <a:t>02/10/2016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6A745A-B134-442E-AC0B-1E24D2AEE9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Suitcases rubyblossom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95288" y="400050"/>
            <a:ext cx="4176712" cy="605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179388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800">
                <a:latin typeface="Calibri" pitchFamily="34" charset="0"/>
              </a:rPr>
              <a:t>©Flickr/rubyblossom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9338" y="3573463"/>
            <a:ext cx="3673475" cy="286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6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The</a:t>
            </a:r>
          </a:p>
          <a:p>
            <a:pPr algn="ctr">
              <a:defRPr/>
            </a:pPr>
            <a:r>
              <a:rPr lang="en-GB" sz="6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Journey</a:t>
            </a:r>
          </a:p>
          <a:p>
            <a:pPr algn="ctr">
              <a:defRPr/>
            </a:pPr>
            <a:r>
              <a:rPr lang="en-GB" sz="6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of Life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Mahabodhi wieland7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107950" y="188913"/>
            <a:ext cx="29511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©Flickr/wieland 7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nterbury webmin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539" r="7863"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6011863" y="6526213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©Flickr/webmink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anges De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7077" r="5367"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6011863" y="6526213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©Flickr/Dey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Hajj Al Jazeera English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6011863" y="6526213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latin typeface="Calibri" pitchFamily="34" charset="0"/>
              </a:rPr>
              <a:t>©Flickr/Al Jazeera English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Western Wall Matthew Wilkins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4859338" y="6524625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latin typeface="Calibri" pitchFamily="34" charset="0"/>
              </a:rPr>
              <a:t>©Flickr/Matthew Wilkinson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Golden Temple gashwi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5"/>
          <p:cNvSpPr txBox="1">
            <a:spLocks noChangeArrowheads="1"/>
          </p:cNvSpPr>
          <p:nvPr/>
        </p:nvSpPr>
        <p:spPr bwMode="auto">
          <a:xfrm>
            <a:off x="5940425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©Flickr/Gashwin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Glastonbury midlander12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5940425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©Flickr/midlander1231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Windy Road Andy Har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5940425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©Flickr/Andy Hares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3204265"/>
            <a:ext cx="705678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200" spc="-15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Top Ten Tips for the Trip of  Your Lifetime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Glastonbury tphollan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15875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250825" y="6381750"/>
            <a:ext cx="295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©Flickr/tpholland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825" y="333375"/>
            <a:ext cx="59769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1. Keep the tower in sight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Long walk Bod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250825" y="6381750"/>
            <a:ext cx="295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©Flickr/Bods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99792" y="5445224"/>
            <a:ext cx="3888432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400" spc="-15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2. Start walking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Boots M Hillie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5940425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©Flickr/M.Hillier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5256584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400" spc="-15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3. Get equipped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Map Simon Grieg (xrrr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395288" y="6381750"/>
            <a:ext cx="295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©Flickr/Simon Grieg (xrrr)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548680"/>
            <a:ext cx="5256584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400" spc="-15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4. Get directions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ggy back Dunk the Funk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5867400" y="6526213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latin typeface="Calibri" pitchFamily="34" charset="0"/>
              </a:rPr>
              <a:t>©Flickr/Dunk the Funk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87824" y="620688"/>
            <a:ext cx="338437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5400" spc="-15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5. Get help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Danger Doha Sa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36513" y="0"/>
            <a:ext cx="91567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5580063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latin typeface="Calibri" pitchFamily="34" charset="0"/>
              </a:rPr>
              <a:t>©Flickr/Doha Sam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27313" y="2433638"/>
            <a:ext cx="37449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6. Read the signs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Wrong Turning sons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5219700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latin typeface="Calibri" pitchFamily="34" charset="0"/>
              </a:rPr>
              <a:t>©Flickr/sonson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0688" y="3716338"/>
            <a:ext cx="388937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8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7. Get        lost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Hugs Juan Man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5795963" y="6524625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latin typeface="Calibri" pitchFamily="34" charset="0"/>
              </a:rPr>
              <a:t>©Flickr/Juan Mann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1600" y="5013176"/>
            <a:ext cx="72008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spc="-150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8. Be kind to the people you meet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Sign posts will ockend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5867400" y="6526213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©Flickr/ockenden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332656"/>
            <a:ext cx="5256584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800" spc="-15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9. Explore!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Roller Coaster Joseph Knapp Photograph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708025"/>
            <a:ext cx="9144000" cy="617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179388" y="6524625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800">
                <a:latin typeface="Calibri" pitchFamily="34" charset="0"/>
              </a:rPr>
              <a:t>©Flickr/Joseph Knapp Photography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825" y="260350"/>
            <a:ext cx="67691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10. Enjoy the journey!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Glastonbury midlander12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5940425" y="6453188"/>
            <a:ext cx="29527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800">
                <a:solidFill>
                  <a:schemeClr val="bg1"/>
                </a:solidFill>
                <a:latin typeface="Calibri" pitchFamily="34" charset="0"/>
              </a:rPr>
              <a:t>©Flickr/midlander1231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4913873"/>
            <a:ext cx="7848872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spc="-15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journey of a thousand miles starts with a single step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131</Words>
  <Application>Microsoft Office PowerPoint</Application>
  <PresentationFormat>On-screen Show (4:3)</PresentationFormat>
  <Paragraphs>36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ayres</dc:creator>
  <cp:lastModifiedBy>user</cp:lastModifiedBy>
  <cp:revision>47</cp:revision>
  <dcterms:created xsi:type="dcterms:W3CDTF">2012-07-19T10:33:02Z</dcterms:created>
  <dcterms:modified xsi:type="dcterms:W3CDTF">2016-10-02T22:37:31Z</dcterms:modified>
</cp:coreProperties>
</file>