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0" r:id="rId3"/>
    <p:sldId id="259" r:id="rId4"/>
    <p:sldId id="261" r:id="rId5"/>
    <p:sldId id="262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-1086" y="7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856C2-85BE-47D0-8D6E-8EF2F0AA1B96}" type="datetimeFigureOut">
              <a:rPr lang="en-US" smtClean="0"/>
              <a:t>11/10/2020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43819-1D3A-4F70-B132-8AB8115DEE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611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856C2-85BE-47D0-8D6E-8EF2F0AA1B96}" type="datetimeFigureOut">
              <a:rPr lang="en-US" smtClean="0"/>
              <a:t>11/10/2020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43819-1D3A-4F70-B132-8AB8115DEE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110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856C2-85BE-47D0-8D6E-8EF2F0AA1B96}" type="datetimeFigureOut">
              <a:rPr lang="en-US" smtClean="0"/>
              <a:t>11/10/2020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43819-1D3A-4F70-B132-8AB8115DEE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507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856C2-85BE-47D0-8D6E-8EF2F0AA1B96}" type="datetimeFigureOut">
              <a:rPr lang="en-US" smtClean="0"/>
              <a:t>11/10/2020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43819-1D3A-4F70-B132-8AB8115DEE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420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856C2-85BE-47D0-8D6E-8EF2F0AA1B96}" type="datetimeFigureOut">
              <a:rPr lang="en-US" smtClean="0"/>
              <a:t>11/10/2020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43819-1D3A-4F70-B132-8AB8115DEE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014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856C2-85BE-47D0-8D6E-8EF2F0AA1B96}" type="datetimeFigureOut">
              <a:rPr lang="en-US" smtClean="0"/>
              <a:t>11/10/2020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43819-1D3A-4F70-B132-8AB8115DEE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4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856C2-85BE-47D0-8D6E-8EF2F0AA1B96}" type="datetimeFigureOut">
              <a:rPr lang="en-US" smtClean="0"/>
              <a:t>11/10/2020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43819-1D3A-4F70-B132-8AB8115DEE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746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856C2-85BE-47D0-8D6E-8EF2F0AA1B96}" type="datetimeFigureOut">
              <a:rPr lang="en-US" smtClean="0"/>
              <a:t>11/10/2020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43819-1D3A-4F70-B132-8AB8115DEE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745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856C2-85BE-47D0-8D6E-8EF2F0AA1B96}" type="datetimeFigureOut">
              <a:rPr lang="en-US" smtClean="0"/>
              <a:t>11/10/2020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43819-1D3A-4F70-B132-8AB8115DEE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438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856C2-85BE-47D0-8D6E-8EF2F0AA1B96}" type="datetimeFigureOut">
              <a:rPr lang="en-US" smtClean="0"/>
              <a:t>11/10/2020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43819-1D3A-4F70-B132-8AB8115DEE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475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856C2-85BE-47D0-8D6E-8EF2F0AA1B96}" type="datetimeFigureOut">
              <a:rPr lang="en-US" smtClean="0"/>
              <a:t>11/10/2020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43819-1D3A-4F70-B132-8AB8115DEE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86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1856C2-85BE-47D0-8D6E-8EF2F0AA1B96}" type="datetimeFigureOut">
              <a:rPr lang="en-US" smtClean="0"/>
              <a:t>11/10/2020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F43819-1D3A-4F70-B132-8AB8115DEE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999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09092" y="257577"/>
            <a:ext cx="8487177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 smtClean="0"/>
          </a:p>
          <a:p>
            <a:r>
              <a:rPr lang="en-US" sz="3200" dirty="0" smtClean="0"/>
              <a:t>Wednesday 11</a:t>
            </a:r>
            <a:r>
              <a:rPr lang="en-US" sz="3200" baseline="30000" dirty="0" smtClean="0"/>
              <a:t>th</a:t>
            </a:r>
            <a:r>
              <a:rPr lang="en-US" sz="3200" dirty="0" smtClean="0"/>
              <a:t> November 2020</a:t>
            </a:r>
          </a:p>
          <a:p>
            <a:endParaRPr lang="en-US" sz="5000" dirty="0">
              <a:solidFill>
                <a:srgbClr val="C00000"/>
              </a:solidFill>
            </a:endParaRPr>
          </a:p>
          <a:p>
            <a:r>
              <a:rPr lang="en-US" sz="8000" dirty="0" smtClean="0">
                <a:solidFill>
                  <a:srgbClr val="C00000"/>
                </a:solidFill>
              </a:rPr>
              <a:t>Poppy Art</a:t>
            </a:r>
            <a:endParaRPr lang="en-US" sz="8000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697" y="2392443"/>
            <a:ext cx="3610479" cy="3953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112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020" y="2257463"/>
            <a:ext cx="2210108" cy="32961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24" y="2798377"/>
            <a:ext cx="2229161" cy="32961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321971" y="296214"/>
            <a:ext cx="84871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C00000"/>
                </a:solidFill>
              </a:rPr>
              <a:t>Have a look at the WAGOLLs below…</a:t>
            </a:r>
          </a:p>
          <a:p>
            <a:endParaRPr lang="en-US" sz="3200" dirty="0"/>
          </a:p>
          <a:p>
            <a:r>
              <a:rPr lang="en-US" sz="3200" dirty="0" smtClean="0"/>
              <a:t>What do you like?</a:t>
            </a:r>
            <a:endParaRPr lang="en-US" sz="32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5164" y="3008387"/>
            <a:ext cx="2247900" cy="30861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7836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933" y="3265005"/>
            <a:ext cx="2023506" cy="30178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408" y="3475915"/>
            <a:ext cx="2067616" cy="30572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309092" y="125684"/>
            <a:ext cx="848717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u="sng" dirty="0" smtClean="0"/>
              <a:t>TASK</a:t>
            </a:r>
          </a:p>
          <a:p>
            <a:pPr marL="514350" indent="-514350">
              <a:buAutoNum type="arabicPeriod"/>
            </a:pPr>
            <a:r>
              <a:rPr lang="en-US" sz="2000" dirty="0" smtClean="0">
                <a:solidFill>
                  <a:srgbClr val="C00000"/>
                </a:solidFill>
              </a:rPr>
              <a:t>Look at the poppy images for inspiration. Or google for further ideas!</a:t>
            </a:r>
          </a:p>
          <a:p>
            <a:pPr marL="514350" indent="-514350">
              <a:buAutoNum type="arabicPeriod"/>
            </a:pPr>
            <a:endParaRPr lang="en-US" sz="2000" dirty="0" smtClean="0">
              <a:solidFill>
                <a:srgbClr val="C00000"/>
              </a:solidFill>
            </a:endParaRPr>
          </a:p>
          <a:p>
            <a:pPr marL="514350" indent="-514350">
              <a:buAutoNum type="arabicPeriod"/>
            </a:pPr>
            <a:r>
              <a:rPr lang="en-US" sz="2000" dirty="0" smtClean="0">
                <a:solidFill>
                  <a:srgbClr val="C00000"/>
                </a:solidFill>
              </a:rPr>
              <a:t>Sketch your poppy/or poppies on plain paper (cartridge is ideal). </a:t>
            </a:r>
          </a:p>
          <a:p>
            <a:pPr marL="514350" indent="-514350">
              <a:buAutoNum type="arabicPeriod"/>
            </a:pPr>
            <a:endParaRPr lang="en-US" sz="2000" dirty="0" smtClean="0">
              <a:solidFill>
                <a:srgbClr val="C00000"/>
              </a:solidFill>
            </a:endParaRPr>
          </a:p>
          <a:p>
            <a:pPr marL="514350" indent="-514350">
              <a:buAutoNum type="arabicPeriod"/>
            </a:pPr>
            <a:r>
              <a:rPr lang="en-US" sz="2000" dirty="0" smtClean="0">
                <a:solidFill>
                  <a:srgbClr val="C00000"/>
                </a:solidFill>
              </a:rPr>
              <a:t>Add colour to your design! </a:t>
            </a:r>
            <a:r>
              <a:rPr lang="en-US" sz="2000" dirty="0">
                <a:solidFill>
                  <a:srgbClr val="C00000"/>
                </a:solidFill>
              </a:rPr>
              <a:t>W</a:t>
            </a:r>
            <a:r>
              <a:rPr lang="en-US" sz="2000" dirty="0" smtClean="0">
                <a:solidFill>
                  <a:srgbClr val="C00000"/>
                </a:solidFill>
              </a:rPr>
              <a:t>ater colours would look great if you have them. *If so, practise mixing and creating different shades of colour first!*</a:t>
            </a:r>
          </a:p>
          <a:p>
            <a:pPr marL="514350" indent="-514350">
              <a:buAutoNum type="arabicPeriod"/>
            </a:pPr>
            <a:endParaRPr lang="en-US" sz="2000" dirty="0" smtClean="0">
              <a:solidFill>
                <a:srgbClr val="C00000"/>
              </a:solidFill>
            </a:endParaRPr>
          </a:p>
          <a:p>
            <a:pPr marL="514350" indent="-514350">
              <a:buAutoNum type="arabicPeriod"/>
            </a:pPr>
            <a:r>
              <a:rPr lang="en-US" sz="2000" dirty="0" smtClean="0">
                <a:solidFill>
                  <a:srgbClr val="C00000"/>
                </a:solidFill>
              </a:rPr>
              <a:t>SPLASH your design with black specks to </a:t>
            </a:r>
            <a:r>
              <a:rPr lang="en-US" sz="2000" dirty="0" err="1" smtClean="0">
                <a:solidFill>
                  <a:srgbClr val="C00000"/>
                </a:solidFill>
              </a:rPr>
              <a:t>symbolise</a:t>
            </a:r>
            <a:r>
              <a:rPr lang="en-US" sz="2000" dirty="0" smtClean="0">
                <a:solidFill>
                  <a:srgbClr val="C00000"/>
                </a:solidFill>
              </a:rPr>
              <a:t> shrapnel!  </a:t>
            </a:r>
            <a:endParaRPr lang="en-US" sz="2000" dirty="0">
              <a:solidFill>
                <a:srgbClr val="C000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986" y="3567533"/>
            <a:ext cx="2093412" cy="287400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46001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6366" y="383574"/>
            <a:ext cx="5776175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2000" u="sng" dirty="0" smtClean="0">
                <a:solidFill>
                  <a:srgbClr val="C00000"/>
                </a:solidFill>
              </a:rPr>
              <a:t>In Flanders Fields</a:t>
            </a:r>
          </a:p>
          <a:p>
            <a:pPr fontAlgn="base"/>
            <a:r>
              <a:rPr lang="en-US" sz="2000" dirty="0" smtClean="0"/>
              <a:t>By John </a:t>
            </a:r>
            <a:r>
              <a:rPr lang="en-US" sz="2000" dirty="0" err="1" smtClean="0"/>
              <a:t>Maccre</a:t>
            </a:r>
            <a:endParaRPr lang="en-US" sz="2000" dirty="0" smtClean="0"/>
          </a:p>
          <a:p>
            <a:pPr fontAlgn="base"/>
            <a:endParaRPr lang="en-US" sz="2000" dirty="0">
              <a:solidFill>
                <a:srgbClr val="C00000"/>
              </a:solidFill>
            </a:endParaRPr>
          </a:p>
          <a:p>
            <a:pPr fontAlgn="base"/>
            <a:r>
              <a:rPr lang="en-US" sz="2000" dirty="0" smtClean="0">
                <a:solidFill>
                  <a:srgbClr val="C00000"/>
                </a:solidFill>
              </a:rPr>
              <a:t>In </a:t>
            </a:r>
            <a:r>
              <a:rPr lang="en-US" sz="2000" dirty="0">
                <a:solidFill>
                  <a:srgbClr val="C00000"/>
                </a:solidFill>
              </a:rPr>
              <a:t>Flanders fields the poppies blow</a:t>
            </a:r>
          </a:p>
          <a:p>
            <a:pPr fontAlgn="base"/>
            <a:r>
              <a:rPr lang="en-US" sz="2000" dirty="0">
                <a:solidFill>
                  <a:srgbClr val="C00000"/>
                </a:solidFill>
              </a:rPr>
              <a:t>Between the crosses, row on </a:t>
            </a:r>
            <a:r>
              <a:rPr lang="en-US" sz="2000" dirty="0" smtClean="0">
                <a:solidFill>
                  <a:srgbClr val="C00000"/>
                </a:solidFill>
              </a:rPr>
              <a:t>row,</a:t>
            </a:r>
          </a:p>
          <a:p>
            <a:pPr fontAlgn="base"/>
            <a:r>
              <a:rPr lang="en-US" sz="2000" dirty="0" smtClean="0">
                <a:solidFill>
                  <a:srgbClr val="C00000"/>
                </a:solidFill>
              </a:rPr>
              <a:t>That </a:t>
            </a:r>
            <a:r>
              <a:rPr lang="en-US" sz="2000" dirty="0">
                <a:solidFill>
                  <a:srgbClr val="C00000"/>
                </a:solidFill>
              </a:rPr>
              <a:t>mark our place; and in the sky</a:t>
            </a:r>
          </a:p>
          <a:p>
            <a:pPr fontAlgn="base"/>
            <a:r>
              <a:rPr lang="en-US" sz="2000" dirty="0" smtClean="0">
                <a:solidFill>
                  <a:srgbClr val="C00000"/>
                </a:solidFill>
              </a:rPr>
              <a:t>The </a:t>
            </a:r>
            <a:r>
              <a:rPr lang="en-US" sz="2000" dirty="0">
                <a:solidFill>
                  <a:srgbClr val="C00000"/>
                </a:solidFill>
              </a:rPr>
              <a:t>larks, still bravely singing, fly</a:t>
            </a:r>
          </a:p>
          <a:p>
            <a:pPr fontAlgn="base"/>
            <a:r>
              <a:rPr lang="en-US" sz="2000" dirty="0">
                <a:solidFill>
                  <a:srgbClr val="C00000"/>
                </a:solidFill>
              </a:rPr>
              <a:t>Scarce heard amid the guns below.</a:t>
            </a:r>
            <a:br>
              <a:rPr lang="en-US" sz="2000" dirty="0">
                <a:solidFill>
                  <a:srgbClr val="C00000"/>
                </a:solidFill>
              </a:rPr>
            </a:br>
            <a:endParaRPr lang="en-US" sz="2000" dirty="0">
              <a:solidFill>
                <a:srgbClr val="C00000"/>
              </a:solidFill>
            </a:endParaRPr>
          </a:p>
          <a:p>
            <a:pPr fontAlgn="base"/>
            <a:r>
              <a:rPr lang="en-US" sz="2000" dirty="0">
                <a:solidFill>
                  <a:srgbClr val="C00000"/>
                </a:solidFill>
              </a:rPr>
              <a:t>We are the Dead. Short days ago</a:t>
            </a:r>
          </a:p>
          <a:p>
            <a:pPr fontAlgn="base"/>
            <a:r>
              <a:rPr lang="en-US" sz="2000" dirty="0">
                <a:solidFill>
                  <a:srgbClr val="C00000"/>
                </a:solidFill>
              </a:rPr>
              <a:t>We lived, felt dawn, saw sunset glow,</a:t>
            </a:r>
          </a:p>
          <a:p>
            <a:pPr fontAlgn="base"/>
            <a:r>
              <a:rPr lang="en-US" sz="2000" dirty="0" smtClean="0">
                <a:solidFill>
                  <a:srgbClr val="C00000"/>
                </a:solidFill>
              </a:rPr>
              <a:t>Loved </a:t>
            </a:r>
            <a:r>
              <a:rPr lang="en-US" sz="2000" dirty="0">
                <a:solidFill>
                  <a:srgbClr val="C00000"/>
                </a:solidFill>
              </a:rPr>
              <a:t>and were loved, and now we lie,</a:t>
            </a:r>
          </a:p>
          <a:p>
            <a:pPr fontAlgn="base"/>
            <a:r>
              <a:rPr lang="en-US" sz="2000" dirty="0" smtClean="0">
                <a:solidFill>
                  <a:srgbClr val="C00000"/>
                </a:solidFill>
              </a:rPr>
              <a:t>In </a:t>
            </a:r>
            <a:r>
              <a:rPr lang="en-US" sz="2000" dirty="0">
                <a:solidFill>
                  <a:srgbClr val="C00000"/>
                </a:solidFill>
              </a:rPr>
              <a:t>Flanders fields.</a:t>
            </a:r>
            <a:br>
              <a:rPr lang="en-US" sz="2000" dirty="0">
                <a:solidFill>
                  <a:srgbClr val="C00000"/>
                </a:solidFill>
              </a:rPr>
            </a:br>
            <a:endParaRPr lang="en-US" sz="2000" dirty="0">
              <a:solidFill>
                <a:srgbClr val="C00000"/>
              </a:solidFill>
            </a:endParaRPr>
          </a:p>
          <a:p>
            <a:pPr fontAlgn="base"/>
            <a:r>
              <a:rPr lang="en-US" sz="2000" dirty="0">
                <a:solidFill>
                  <a:srgbClr val="C00000"/>
                </a:solidFill>
              </a:rPr>
              <a:t>Take up our quarrel with the foe:</a:t>
            </a:r>
          </a:p>
          <a:p>
            <a:pPr fontAlgn="base"/>
            <a:r>
              <a:rPr lang="en-US" sz="2000" dirty="0">
                <a:solidFill>
                  <a:srgbClr val="C00000"/>
                </a:solidFill>
              </a:rPr>
              <a:t>To you from failing hands we throw</a:t>
            </a:r>
          </a:p>
          <a:p>
            <a:pPr fontAlgn="base"/>
            <a:r>
              <a:rPr lang="en-US" sz="2000" dirty="0" smtClean="0">
                <a:solidFill>
                  <a:srgbClr val="C00000"/>
                </a:solidFill>
              </a:rPr>
              <a:t>The </a:t>
            </a:r>
            <a:r>
              <a:rPr lang="en-US" sz="2000" dirty="0">
                <a:solidFill>
                  <a:srgbClr val="C00000"/>
                </a:solidFill>
              </a:rPr>
              <a:t>torch; be yours to hold it high.</a:t>
            </a:r>
          </a:p>
          <a:p>
            <a:pPr fontAlgn="base"/>
            <a:r>
              <a:rPr lang="en-US" sz="2000" dirty="0" smtClean="0">
                <a:solidFill>
                  <a:srgbClr val="C00000"/>
                </a:solidFill>
              </a:rPr>
              <a:t>If </a:t>
            </a:r>
            <a:r>
              <a:rPr lang="en-US" sz="2000" dirty="0">
                <a:solidFill>
                  <a:srgbClr val="C00000"/>
                </a:solidFill>
              </a:rPr>
              <a:t>ye break faith with us who die</a:t>
            </a:r>
          </a:p>
          <a:p>
            <a:pPr fontAlgn="base"/>
            <a:r>
              <a:rPr lang="en-US" sz="2000" dirty="0">
                <a:solidFill>
                  <a:srgbClr val="C00000"/>
                </a:solidFill>
              </a:rPr>
              <a:t>We shall not sleep, though poppies grow</a:t>
            </a:r>
          </a:p>
          <a:p>
            <a:pPr fontAlgn="base"/>
            <a:r>
              <a:rPr lang="en-US" sz="2000" dirty="0" smtClean="0">
                <a:solidFill>
                  <a:srgbClr val="C00000"/>
                </a:solidFill>
              </a:rPr>
              <a:t>In </a:t>
            </a:r>
            <a:r>
              <a:rPr lang="en-US" sz="2000" dirty="0">
                <a:solidFill>
                  <a:srgbClr val="C00000"/>
                </a:solidFill>
              </a:rPr>
              <a:t>Flanders fields.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803820" y="257577"/>
            <a:ext cx="3992449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u="sng" dirty="0" smtClean="0">
                <a:solidFill>
                  <a:srgbClr val="0070C0"/>
                </a:solidFill>
              </a:rPr>
              <a:t>Extension Task</a:t>
            </a:r>
          </a:p>
          <a:p>
            <a:endParaRPr lang="en-US" sz="3000" dirty="0">
              <a:solidFill>
                <a:srgbClr val="0070C0"/>
              </a:solidFill>
            </a:endParaRPr>
          </a:p>
          <a:p>
            <a:r>
              <a:rPr lang="en-US" sz="3000" dirty="0" smtClean="0">
                <a:solidFill>
                  <a:srgbClr val="0070C0"/>
                </a:solidFill>
              </a:rPr>
              <a:t>Copy this famous poem (in beautiful handwriting) onto your art work if you wish…</a:t>
            </a:r>
          </a:p>
          <a:p>
            <a:endParaRPr lang="en-US" sz="3000" dirty="0">
              <a:solidFill>
                <a:srgbClr val="0070C0"/>
              </a:solidFill>
            </a:endParaRPr>
          </a:p>
          <a:p>
            <a:r>
              <a:rPr lang="en-US" sz="3000" dirty="0" smtClean="0">
                <a:solidFill>
                  <a:srgbClr val="00B050"/>
                </a:solidFill>
              </a:rPr>
              <a:t>Or maybe… PRINT out the next slide and complete your poppy art over the text! </a:t>
            </a:r>
            <a:endParaRPr lang="en-US" sz="30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6307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00011" y="319180"/>
            <a:ext cx="5776175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sz="2000" u="sng" dirty="0" smtClean="0"/>
              <a:t>In Flanders Fields</a:t>
            </a:r>
          </a:p>
          <a:p>
            <a:pPr algn="ctr" fontAlgn="base"/>
            <a:r>
              <a:rPr lang="en-US" sz="2000" dirty="0" smtClean="0"/>
              <a:t>By John </a:t>
            </a:r>
            <a:r>
              <a:rPr lang="en-US" sz="2000" dirty="0" err="1" smtClean="0"/>
              <a:t>Maccre</a:t>
            </a:r>
            <a:endParaRPr lang="en-US" sz="2000" dirty="0" smtClean="0"/>
          </a:p>
          <a:p>
            <a:pPr algn="ctr" fontAlgn="base"/>
            <a:endParaRPr lang="en-US" sz="2000" dirty="0"/>
          </a:p>
          <a:p>
            <a:pPr algn="ctr" fontAlgn="base"/>
            <a:r>
              <a:rPr lang="en-US" sz="2000" dirty="0" smtClean="0"/>
              <a:t>In </a:t>
            </a:r>
            <a:r>
              <a:rPr lang="en-US" sz="2000" dirty="0"/>
              <a:t>Flanders fields the poppies blow</a:t>
            </a:r>
          </a:p>
          <a:p>
            <a:pPr algn="ctr" fontAlgn="base"/>
            <a:r>
              <a:rPr lang="en-US" sz="2000" dirty="0"/>
              <a:t>Between the crosses, row on </a:t>
            </a:r>
            <a:r>
              <a:rPr lang="en-US" sz="2000" dirty="0" smtClean="0"/>
              <a:t>row,</a:t>
            </a:r>
          </a:p>
          <a:p>
            <a:pPr algn="ctr" fontAlgn="base"/>
            <a:r>
              <a:rPr lang="en-US" sz="2000" dirty="0" smtClean="0"/>
              <a:t>That </a:t>
            </a:r>
            <a:r>
              <a:rPr lang="en-US" sz="2000" dirty="0"/>
              <a:t>mark our place; and in the sky</a:t>
            </a:r>
          </a:p>
          <a:p>
            <a:pPr algn="ctr" fontAlgn="base"/>
            <a:r>
              <a:rPr lang="en-US" sz="2000" dirty="0" smtClean="0"/>
              <a:t>The </a:t>
            </a:r>
            <a:r>
              <a:rPr lang="en-US" sz="2000" dirty="0"/>
              <a:t>larks, still bravely singing, fly</a:t>
            </a:r>
          </a:p>
          <a:p>
            <a:pPr algn="ctr" fontAlgn="base"/>
            <a:r>
              <a:rPr lang="en-US" sz="2000" dirty="0"/>
              <a:t>Scarce heard amid the guns below.</a:t>
            </a:r>
            <a:br>
              <a:rPr lang="en-US" sz="2000" dirty="0"/>
            </a:br>
            <a:endParaRPr lang="en-US" sz="2000" dirty="0"/>
          </a:p>
          <a:p>
            <a:pPr algn="ctr" fontAlgn="base"/>
            <a:r>
              <a:rPr lang="en-US" sz="2000" dirty="0"/>
              <a:t>We are the Dead. Short days ago</a:t>
            </a:r>
          </a:p>
          <a:p>
            <a:pPr algn="ctr" fontAlgn="base"/>
            <a:r>
              <a:rPr lang="en-US" sz="2000" dirty="0"/>
              <a:t>We lived, felt dawn, saw sunset glow,</a:t>
            </a:r>
          </a:p>
          <a:p>
            <a:pPr algn="ctr" fontAlgn="base"/>
            <a:r>
              <a:rPr lang="en-US" sz="2000" dirty="0" smtClean="0"/>
              <a:t>Loved </a:t>
            </a:r>
            <a:r>
              <a:rPr lang="en-US" sz="2000" dirty="0"/>
              <a:t>and were loved, and now we lie,</a:t>
            </a:r>
          </a:p>
          <a:p>
            <a:pPr algn="ctr" fontAlgn="base"/>
            <a:r>
              <a:rPr lang="en-US" sz="2000" dirty="0" smtClean="0"/>
              <a:t>In </a:t>
            </a:r>
            <a:r>
              <a:rPr lang="en-US" sz="2000" dirty="0"/>
              <a:t>Flanders fields.</a:t>
            </a:r>
            <a:br>
              <a:rPr lang="en-US" sz="2000" dirty="0"/>
            </a:br>
            <a:endParaRPr lang="en-US" sz="2000" dirty="0"/>
          </a:p>
          <a:p>
            <a:pPr algn="ctr" fontAlgn="base"/>
            <a:r>
              <a:rPr lang="en-US" sz="2000" dirty="0"/>
              <a:t>Take up our quarrel with the foe:</a:t>
            </a:r>
          </a:p>
          <a:p>
            <a:pPr algn="ctr" fontAlgn="base"/>
            <a:r>
              <a:rPr lang="en-US" sz="2000" dirty="0"/>
              <a:t>To you from failing hands we throw</a:t>
            </a:r>
          </a:p>
          <a:p>
            <a:pPr algn="ctr" fontAlgn="base"/>
            <a:r>
              <a:rPr lang="en-US" sz="2000" dirty="0" smtClean="0"/>
              <a:t>The </a:t>
            </a:r>
            <a:r>
              <a:rPr lang="en-US" sz="2000" dirty="0"/>
              <a:t>torch; be yours to hold it high.</a:t>
            </a:r>
          </a:p>
          <a:p>
            <a:pPr algn="ctr" fontAlgn="base"/>
            <a:r>
              <a:rPr lang="en-US" sz="2000" dirty="0" smtClean="0"/>
              <a:t>If </a:t>
            </a:r>
            <a:r>
              <a:rPr lang="en-US" sz="2000" dirty="0"/>
              <a:t>ye break faith with us who die</a:t>
            </a:r>
          </a:p>
          <a:p>
            <a:pPr algn="ctr" fontAlgn="base"/>
            <a:r>
              <a:rPr lang="en-US" sz="2000" dirty="0"/>
              <a:t>We shall not sleep, though poppies grow</a:t>
            </a:r>
          </a:p>
          <a:p>
            <a:pPr algn="ctr" fontAlgn="base"/>
            <a:r>
              <a:rPr lang="en-US" sz="2000" dirty="0" smtClean="0"/>
              <a:t>In </a:t>
            </a:r>
            <a:r>
              <a:rPr lang="en-US" sz="2000" dirty="0"/>
              <a:t>Flanders fields.</a:t>
            </a:r>
          </a:p>
        </p:txBody>
      </p:sp>
    </p:spTree>
    <p:extLst>
      <p:ext uri="{BB962C8B-B14F-4D97-AF65-F5344CB8AC3E}">
        <p14:creationId xmlns:p14="http://schemas.microsoft.com/office/powerpoint/2010/main" val="26568511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452</TotalTime>
  <Words>210</Words>
  <Application>Microsoft Office PowerPoint</Application>
  <PresentationFormat>On-screen Show (4:3)</PresentationFormat>
  <Paragraphs>56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JConstantine</dc:creator>
  <cp:lastModifiedBy>BPickering</cp:lastModifiedBy>
  <cp:revision>13</cp:revision>
  <dcterms:created xsi:type="dcterms:W3CDTF">2018-11-04T17:17:16Z</dcterms:created>
  <dcterms:modified xsi:type="dcterms:W3CDTF">2020-11-10T13:56:39Z</dcterms:modified>
</cp:coreProperties>
</file>