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95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65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29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48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329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697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022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53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407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40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716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41DFA-4D74-4E7D-9FAA-4CED56968F5B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ECB6B-5E04-4AB3-9115-4DF036230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751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88640"/>
            <a:ext cx="759849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 smtClean="0"/>
              <a:t>PEE</a:t>
            </a:r>
          </a:p>
          <a:p>
            <a:endParaRPr lang="en-GB" sz="4000" b="1" u="sng" dirty="0"/>
          </a:p>
          <a:p>
            <a:r>
              <a:rPr lang="en-GB" sz="4000" dirty="0" smtClean="0"/>
              <a:t>Point  - 			</a:t>
            </a:r>
            <a:r>
              <a:rPr lang="en-GB" sz="4000" dirty="0" smtClean="0"/>
              <a:t>“I </a:t>
            </a:r>
            <a:r>
              <a:rPr lang="en-GB" sz="4000" dirty="0" smtClean="0"/>
              <a:t>think</a:t>
            </a:r>
            <a:r>
              <a:rPr lang="en-GB" sz="4000" dirty="0" smtClean="0"/>
              <a:t>…”</a:t>
            </a:r>
            <a:endParaRPr lang="en-GB" sz="4000" dirty="0" smtClean="0"/>
          </a:p>
          <a:p>
            <a:r>
              <a:rPr lang="en-GB" sz="4000" dirty="0" smtClean="0"/>
              <a:t>Evidence – 		</a:t>
            </a:r>
            <a:r>
              <a:rPr lang="en-GB" sz="4000" dirty="0" smtClean="0"/>
              <a:t>“The </a:t>
            </a:r>
            <a:r>
              <a:rPr lang="en-GB" sz="4000" dirty="0" smtClean="0"/>
              <a:t>text says </a:t>
            </a:r>
            <a:r>
              <a:rPr lang="en-GB" sz="4000" dirty="0" smtClean="0"/>
              <a:t>….”</a:t>
            </a:r>
            <a:endParaRPr lang="en-GB" sz="4000" dirty="0" smtClean="0"/>
          </a:p>
          <a:p>
            <a:r>
              <a:rPr lang="en-GB" sz="4000" dirty="0" smtClean="0"/>
              <a:t>Explain – 		</a:t>
            </a:r>
            <a:r>
              <a:rPr lang="en-GB" sz="4000" dirty="0" smtClean="0"/>
              <a:t>“This </a:t>
            </a:r>
            <a:r>
              <a:rPr lang="en-GB" sz="4000" dirty="0" smtClean="0"/>
              <a:t>tells me </a:t>
            </a:r>
            <a:r>
              <a:rPr lang="en-GB" sz="4000" dirty="0" smtClean="0"/>
              <a:t>….”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19347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721" y="209910"/>
            <a:ext cx="424827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 smtClean="0"/>
              <a:t>PEE</a:t>
            </a:r>
          </a:p>
          <a:p>
            <a:endParaRPr lang="en-GB" sz="4000" b="1" u="sng" dirty="0" smtClean="0"/>
          </a:p>
          <a:p>
            <a:r>
              <a:rPr lang="en-GB" sz="4000" dirty="0" smtClean="0"/>
              <a:t>Joe is a nice normal</a:t>
            </a:r>
          </a:p>
          <a:p>
            <a:r>
              <a:rPr lang="en-GB" sz="4000" dirty="0"/>
              <a:t>b</a:t>
            </a:r>
            <a:r>
              <a:rPr lang="en-GB" sz="4000" dirty="0" smtClean="0"/>
              <a:t>oy. Do you agree?</a:t>
            </a:r>
          </a:p>
          <a:p>
            <a:r>
              <a:rPr lang="en-GB" sz="4000" dirty="0" smtClean="0"/>
              <a:t>Use PEE to answer.</a:t>
            </a:r>
          </a:p>
          <a:p>
            <a:r>
              <a:rPr lang="en-GB" sz="4000" dirty="0" smtClean="0"/>
              <a:t>(3 marks)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80" t="15832" r="34256" b="8065"/>
          <a:stretch/>
        </p:blipFill>
        <p:spPr bwMode="auto">
          <a:xfrm>
            <a:off x="4572000" y="30338"/>
            <a:ext cx="4549091" cy="6814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760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721" y="209910"/>
            <a:ext cx="864076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PEE</a:t>
            </a:r>
          </a:p>
          <a:p>
            <a:endParaRPr lang="en-GB" sz="4000" b="1" u="sng" dirty="0" smtClean="0"/>
          </a:p>
          <a:p>
            <a:r>
              <a:rPr lang="en-GB" sz="4000" dirty="0" smtClean="0"/>
              <a:t>I disagree, I don’t think Joe is a normal boy. The text says “Joe was horribly spoilt” and it says “he flew on</a:t>
            </a:r>
          </a:p>
          <a:p>
            <a:r>
              <a:rPr lang="en-GB" sz="4000" dirty="0"/>
              <a:t>p</a:t>
            </a:r>
            <a:r>
              <a:rPr lang="en-GB" sz="4000" dirty="0" smtClean="0"/>
              <a:t>rivate planes”. This tells me</a:t>
            </a:r>
          </a:p>
          <a:p>
            <a:r>
              <a:rPr lang="en-GB" sz="4000" dirty="0"/>
              <a:t>t</a:t>
            </a:r>
            <a:r>
              <a:rPr lang="en-GB" sz="4000" dirty="0" smtClean="0"/>
              <a:t>hat he gets to do what he </a:t>
            </a:r>
          </a:p>
          <a:p>
            <a:r>
              <a:rPr lang="en-GB" sz="4000" dirty="0"/>
              <a:t>w</a:t>
            </a:r>
            <a:r>
              <a:rPr lang="en-GB" sz="4000" dirty="0" smtClean="0"/>
              <a:t>ants and doesn’t live his life</a:t>
            </a:r>
          </a:p>
          <a:p>
            <a:r>
              <a:rPr lang="en-GB" sz="4000" dirty="0"/>
              <a:t>l</a:t>
            </a:r>
            <a:r>
              <a:rPr lang="en-GB" sz="4000" dirty="0" smtClean="0"/>
              <a:t>ike the majority of people. </a:t>
            </a:r>
          </a:p>
        </p:txBody>
      </p:sp>
    </p:spTree>
    <p:extLst>
      <p:ext uri="{BB962C8B-B14F-4D97-AF65-F5344CB8AC3E}">
        <p14:creationId xmlns:p14="http://schemas.microsoft.com/office/powerpoint/2010/main" val="4253203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78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BPickering</dc:creator>
  <cp:lastModifiedBy>BPickering</cp:lastModifiedBy>
  <cp:revision>3</cp:revision>
  <dcterms:created xsi:type="dcterms:W3CDTF">2021-01-01T20:26:47Z</dcterms:created>
  <dcterms:modified xsi:type="dcterms:W3CDTF">2021-01-02T20:40:40Z</dcterms:modified>
</cp:coreProperties>
</file>