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9" r:id="rId5"/>
    <p:sldId id="260" r:id="rId6"/>
    <p:sldId id="263" r:id="rId7"/>
    <p:sldId id="264" r:id="rId8"/>
    <p:sldId id="262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DF22D-01A1-46EE-8EA4-F56A541DC8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4CD910-673C-419B-99AD-EB51CAAE98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FA1B5-B61A-49E1-8528-3254AA0A2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458BC-C217-4E7A-BDE4-8F37BE928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D5F54-4F43-4FA5-A5F3-79FC9F5E0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122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F680C-A621-4560-930D-4C74DAAA1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FA048-55D6-465D-AD2B-882AD887F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A45FD-5C2B-429C-8C5C-21DD4F266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F84F6-E7A8-4433-9363-9F98CE81C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C74E7-EDB7-4CD8-9486-789786FF2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592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10823-C0E4-47E3-909F-5FCD938AF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107CA3-F622-476F-B765-75A51CAB4E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8D4D3-ECA5-40CE-9514-418F65FC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FD382-D796-4658-82F9-AF12F1742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7DECD-2649-4E33-BFF0-CDCD9E2FA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875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34D96-E7C7-4837-AC8C-48C289A69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B5855-B9B1-4D5A-BDE2-5CE7D76D97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CE7298-D0B1-47D1-97F7-338FA55EC3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E93388-4B45-4364-AA89-9D0018B75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899FF0-AF22-4F53-ADC8-BAC0825E0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E12647-430D-4FA2-9DFD-C0844D6D0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602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D14C9-1D66-4B0C-B400-B9357ED53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4530A-5D2D-404A-9024-2305F7DF1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AECB12-C8E2-40F0-AB46-CCD27BCFC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44E3FF-E76B-435B-A48B-65E55ABF81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BD6A5-35DC-4579-83FE-B744E01579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3F28DA-CF90-41E6-912B-96DF18F55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06BB4D-DC18-4D4E-80F1-CC45C7FDD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79D70D-C208-4C7B-A7CF-78DF3308F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816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6BC26-3096-4063-8DA2-C9082FF63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FF14CA-16AA-439F-A2C9-A4A8BF734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A15EA1-66F3-41C2-909E-B700B6942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67BC3D-7B2C-43E5-BA64-9F51EB378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46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58D981-74AB-4342-BB32-9CDC78E6B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3E6971-501B-40A7-85FD-E92CA2326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FA811-A847-4CD8-A542-9CFA908DD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6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4E89F-6491-4353-BC45-767BC1545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911DC-5890-4EC8-818A-A6C42B5A7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2C5F3F-4CE5-4686-9D2B-57E114A31C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DE9419-8ADF-4D32-802F-E0357BD29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A03F6-BDF9-4007-A4DD-B0EDCC5F7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074A9B-0406-4E46-85A6-959657C34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621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AE4E7-046D-471E-926A-2BA8B911B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AAF98C-1B6E-47B2-9EF6-485CBD69C0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1C2190-1758-4916-A64F-ECD161A82B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614C05-A6FD-4AC6-B608-64ADB7F11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770C27-9E5F-498B-A688-753F9037B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8D89E-47CC-40B8-9C08-A8FEE65AF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2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53F8D-28C0-4CEA-A622-344EE00C1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E795BA-38A7-47D2-B604-E438B52402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A5B81-6480-40E3-9F38-2C91A011E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5E275-8CBC-455E-B38E-CD9E68A38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0BE40-7EDA-4663-8D16-E5A6A0602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701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523E1A-F78A-41A4-B151-5B472099AB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AA1194-411C-4FFB-93CD-30CB48EA08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13E09-A616-4242-BFBA-A614C9E25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EB7DB-EB1C-4C28-9E4E-FED4A7F17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08B722-872C-436C-9E38-AFF8D4120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345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AA6802-6E17-4115-8F8C-392B6D538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1827E-D762-4771-AAFE-FEF5CC2322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234E3F-2BCF-4DAB-A96B-FFABC99E8A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E5E4-B4F8-437A-A352-3D81EC83D35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F2DFDD-D07F-43E8-BAB2-85E1167CC0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76A59-F62F-4147-8858-26F31BC458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70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NOYgRf5jes&amp;feature=youtu.b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7A934-C2F0-4F3B-986C-8193D11F57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79164" y="1122363"/>
            <a:ext cx="6096001" cy="2387600"/>
          </a:xfrm>
        </p:spPr>
        <p:txBody>
          <a:bodyPr/>
          <a:lstStyle/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‘Our Wonderful World’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E3F152-368F-4284-8199-C234CA2E02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3602038"/>
            <a:ext cx="5579165" cy="1655762"/>
          </a:xfrm>
        </p:spPr>
        <p:txBody>
          <a:bodyPr/>
          <a:lstStyle/>
          <a:p>
            <a:endParaRPr lang="en-GB" dirty="0"/>
          </a:p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Week beginning: </a:t>
            </a:r>
          </a:p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r>
              <a:rPr lang="en-GB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th</a:t>
            </a:r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 October 2020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82E9B3-4F9E-4DEB-8DDF-032360F038FB}"/>
              </a:ext>
            </a:extLst>
          </p:cNvPr>
          <p:cNvSpPr txBox="1"/>
          <p:nvPr/>
        </p:nvSpPr>
        <p:spPr>
          <a:xfrm>
            <a:off x="3286539" y="5963478"/>
            <a:ext cx="5618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Take one picture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FD76FC-2D6D-44CE-AB81-9B60E2197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2688"/>
            <a:ext cx="5247861" cy="686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432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3E3F152-368F-4284-8199-C234CA2E02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69564" y="1384810"/>
            <a:ext cx="6122506" cy="4088377"/>
          </a:xfrm>
        </p:spPr>
        <p:txBody>
          <a:bodyPr/>
          <a:lstStyle/>
          <a:p>
            <a:endParaRPr lang="en-GB" dirty="0"/>
          </a:p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The first five slides contain information for tasks linked directly to writing.</a:t>
            </a:r>
          </a:p>
          <a:p>
            <a:endParaRPr lang="en-GB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The last slide contains ideas for art activities that we will also be doing in school.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82E9B3-4F9E-4DEB-8DDF-032360F038FB}"/>
              </a:ext>
            </a:extLst>
          </p:cNvPr>
          <p:cNvSpPr txBox="1"/>
          <p:nvPr/>
        </p:nvSpPr>
        <p:spPr>
          <a:xfrm>
            <a:off x="3286539" y="5963478"/>
            <a:ext cx="5618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Take one picture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FD76FC-2D6D-44CE-AB81-9B60E2197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644" y="1384811"/>
            <a:ext cx="3127514" cy="408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62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83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Monday 12</a:t>
            </a:r>
            <a:r>
              <a:rPr lang="en-GB" sz="3600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th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 October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5400"/>
            <a:ext cx="7841974" cy="49221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00B0F0"/>
                </a:solidFill>
              </a:rPr>
              <a:t>Listen to the story of ‘Dogger’ by Shirley Hughes using this link: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B0F0"/>
                </a:solidFill>
                <a:hlinkClick r:id="rId2"/>
              </a:rPr>
              <a:t>https://www.youtube.com/watch?v=jNOYgRf5jes&amp;feature=youtu.be</a:t>
            </a:r>
            <a:endParaRPr lang="en-GB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algn="ctr"/>
            <a:r>
              <a:rPr lang="en-GB" dirty="0">
                <a:solidFill>
                  <a:srgbClr val="00B0F0"/>
                </a:solidFill>
              </a:rPr>
              <a:t>We would like you to order the events from the story (please see resources tabs). There are 6 pictures altogether. Please place them in order from beginning to end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When you have done this, can you write a sentence for each picture to explain what is happening.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73C7F2-AD52-4ECD-87F4-0E038C7F94CD}"/>
              </a:ext>
            </a:extLst>
          </p:cNvPr>
          <p:cNvSpPr txBox="1"/>
          <p:nvPr/>
        </p:nvSpPr>
        <p:spPr>
          <a:xfrm>
            <a:off x="8998227" y="2971227"/>
            <a:ext cx="2869095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Remember to use: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Capital letters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Finger spaces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Full stops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Sound out words carefully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u="sng" dirty="0">
                <a:latin typeface="Comic Sans MS" panose="030F0702030302020204" pitchFamily="66" charset="0"/>
              </a:rPr>
              <a:t>Year 2: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Use ‘and’ and ‘because’ to extend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your sentences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230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Tuesday 13</a:t>
            </a:r>
            <a:r>
              <a:rPr lang="en-GB" sz="3600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th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 October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02217" cy="435133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Look at the picture of Dave.</a:t>
            </a:r>
          </a:p>
          <a:p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Can you think of adjectives to describe his appearance?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	(Remember: an adjective is a describing word)</a:t>
            </a:r>
          </a:p>
          <a:p>
            <a:pPr marL="0" indent="0">
              <a:buNone/>
            </a:pPr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Year 2: Can you also think about how Dave is feeling.</a:t>
            </a:r>
          </a:p>
          <a:p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Today we only need key words as tomorrow you will turn them into full sentences.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E571E5-2F06-416F-BF1B-78917AF93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9126" y="1027906"/>
            <a:ext cx="2360752" cy="549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199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Wednesday 14</a:t>
            </a:r>
            <a:r>
              <a:rPr lang="en-GB" sz="3600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th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 October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Using the vocabulary that you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collected yesterday, can you now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turn it into full sentences?</a:t>
            </a:r>
          </a:p>
          <a:p>
            <a:pPr marL="0" indent="0">
              <a:buNone/>
            </a:pPr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Remember to use: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Capital letters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Finger spaces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Full stops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Sound out words carefully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Year 2: 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Use ‘and’ and ‘because’ to extend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your sentences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53C628-90FC-42D9-BD5A-E81B3B324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9126" y="1027906"/>
            <a:ext cx="2360752" cy="549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146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42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Thursday 15</a:t>
            </a:r>
            <a:r>
              <a:rPr lang="en-GB" sz="3600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th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 October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983"/>
            <a:ext cx="11353800" cy="34720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Look at the picture of setting: the school.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Can you write a list of the different activities and stalls that you can see?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Year 2: Can you also include adjectives (Remember: an adjective is a describing word)</a:t>
            </a:r>
          </a:p>
          <a:p>
            <a:pPr marL="0" indent="0">
              <a:buNone/>
            </a:pPr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D15347-B0B6-4C75-B121-D24B8057A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296" y="2560407"/>
            <a:ext cx="6301408" cy="420517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9353DB3-C442-44E7-882E-0BE196498023}"/>
              </a:ext>
            </a:extLst>
          </p:cNvPr>
          <p:cNvSpPr/>
          <p:nvPr/>
        </p:nvSpPr>
        <p:spPr>
          <a:xfrm>
            <a:off x="10018642" y="3739663"/>
            <a:ext cx="17360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There is a larger version of this picture on the next slide, if needed.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054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C55256-EE07-4DC8-91ED-B7780B9BAE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056" y="0"/>
            <a:ext cx="10359887" cy="691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496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Friday 16</a:t>
            </a:r>
            <a:r>
              <a:rPr lang="en-GB" sz="3600" baseline="30000" dirty="0">
                <a:solidFill>
                  <a:srgbClr val="00B0F0"/>
                </a:solidFill>
                <a:latin typeface="Comic Sans MS" panose="030F0702030302020204" pitchFamily="66" charset="0"/>
              </a:rPr>
              <a:t>th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 October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876261" cy="4667250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Using the vocabulary that you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collected yesterday, can you now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turn it into full sentences?</a:t>
            </a:r>
          </a:p>
          <a:p>
            <a:pPr marL="0" indent="0">
              <a:buNone/>
            </a:pPr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Remember to use: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Capital letters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Finger spaces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Full stops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Sound out words carefully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Year 2: 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Use ‘and’ and ‘because’ to extend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your sentences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47D810-6E59-4218-8C1A-2F59D4EFBF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461" y="1506268"/>
            <a:ext cx="7477539" cy="499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384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Extra activities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Draw Dogger (pencil drawing only)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Draw Dave (add colour)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Design your own fancy dress costume</a:t>
            </a:r>
          </a:p>
          <a:p>
            <a:r>
              <a:rPr lang="en-GB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Think about your toys: what is your favourite toy and why? (Draw and label)</a:t>
            </a:r>
          </a:p>
          <a:p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CF372C-811F-4ADA-A62D-BB1CB9C811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1537" y="3665537"/>
            <a:ext cx="2828925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10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426</Words>
  <Application>Microsoft Office PowerPoint</Application>
  <PresentationFormat>Widescreen</PresentationFormat>
  <Paragraphs>80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‘Our Wonderful World’</vt:lpstr>
      <vt:lpstr>PowerPoint Presentation</vt:lpstr>
      <vt:lpstr>Monday 12th October</vt:lpstr>
      <vt:lpstr>Tuesday 13th October </vt:lpstr>
      <vt:lpstr>Wednesday 14th October </vt:lpstr>
      <vt:lpstr>Thursday 15th October </vt:lpstr>
      <vt:lpstr>PowerPoint Presentation</vt:lpstr>
      <vt:lpstr>Friday 16th October </vt:lpstr>
      <vt:lpstr>Extra activities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VClarkson</dc:creator>
  <cp:lastModifiedBy>VClarkson</cp:lastModifiedBy>
  <cp:revision>6</cp:revision>
  <dcterms:created xsi:type="dcterms:W3CDTF">2020-09-17T10:42:40Z</dcterms:created>
  <dcterms:modified xsi:type="dcterms:W3CDTF">2020-10-09T20:37:36Z</dcterms:modified>
</cp:coreProperties>
</file>